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9" r:id="rId3"/>
    <p:sldId id="260" r:id="rId4"/>
    <p:sldId id="280" r:id="rId5"/>
    <p:sldId id="282" r:id="rId6"/>
    <p:sldId id="281" r:id="rId7"/>
    <p:sldId id="283" r:id="rId8"/>
    <p:sldId id="262" r:id="rId9"/>
    <p:sldId id="284" r:id="rId10"/>
    <p:sldId id="285" r:id="rId11"/>
    <p:sldId id="286" r:id="rId12"/>
    <p:sldId id="287" r:id="rId13"/>
    <p:sldId id="261" r:id="rId14"/>
    <p:sldId id="263" r:id="rId15"/>
    <p:sldId id="289" r:id="rId16"/>
    <p:sldId id="293" r:id="rId17"/>
    <p:sldId id="291" r:id="rId18"/>
    <p:sldId id="292" r:id="rId19"/>
    <p:sldId id="288" r:id="rId20"/>
    <p:sldId id="290" r:id="rId21"/>
    <p:sldId id="363" r:id="rId22"/>
    <p:sldId id="364" r:id="rId23"/>
    <p:sldId id="362" r:id="rId24"/>
    <p:sldId id="298" r:id="rId25"/>
    <p:sldId id="299" r:id="rId26"/>
    <p:sldId id="300" r:id="rId27"/>
    <p:sldId id="301" r:id="rId28"/>
    <p:sldId id="302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85" r:id="rId38"/>
    <p:sldId id="390" r:id="rId39"/>
    <p:sldId id="303" r:id="rId40"/>
    <p:sldId id="330" r:id="rId41"/>
    <p:sldId id="328" r:id="rId42"/>
    <p:sldId id="265" r:id="rId43"/>
    <p:sldId id="334" r:id="rId44"/>
    <p:sldId id="335" r:id="rId45"/>
    <p:sldId id="336" r:id="rId46"/>
    <p:sldId id="337" r:id="rId47"/>
    <p:sldId id="338" r:id="rId48"/>
    <p:sldId id="339" r:id="rId49"/>
    <p:sldId id="383" r:id="rId50"/>
    <p:sldId id="327" r:id="rId51"/>
    <p:sldId id="388" r:id="rId52"/>
    <p:sldId id="275" r:id="rId53"/>
    <p:sldId id="340" r:id="rId54"/>
    <p:sldId id="368" r:id="rId55"/>
    <p:sldId id="376" r:id="rId56"/>
    <p:sldId id="367" r:id="rId57"/>
    <p:sldId id="369" r:id="rId58"/>
    <p:sldId id="342" r:id="rId59"/>
    <p:sldId id="386" r:id="rId60"/>
    <p:sldId id="343" r:id="rId61"/>
    <p:sldId id="370" r:id="rId62"/>
    <p:sldId id="377" r:id="rId63"/>
    <p:sldId id="371" r:id="rId64"/>
    <p:sldId id="378" r:id="rId65"/>
    <p:sldId id="345" r:id="rId66"/>
    <p:sldId id="379" r:id="rId67"/>
    <p:sldId id="366" r:id="rId68"/>
    <p:sldId id="346" r:id="rId69"/>
    <p:sldId id="380" r:id="rId70"/>
    <p:sldId id="348" r:id="rId71"/>
    <p:sldId id="382" r:id="rId72"/>
    <p:sldId id="374" r:id="rId73"/>
    <p:sldId id="277" r:id="rId74"/>
    <p:sldId id="384" r:id="rId75"/>
    <p:sldId id="278" r:id="rId76"/>
    <p:sldId id="352" r:id="rId77"/>
    <p:sldId id="365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00"/>
    <a:srgbClr val="FFFFFF"/>
    <a:srgbClr val="FF7C80"/>
    <a:srgbClr val="FFCC00"/>
    <a:srgbClr val="FFF3C1"/>
    <a:srgbClr val="FFCCFF"/>
    <a:srgbClr val="E69FFF"/>
    <a:srgbClr val="9900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61" autoAdjust="0"/>
    <p:restoredTop sz="68101" autoAdjust="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8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2CE41-5787-472D-9E4C-A2B7B1F85287}" type="datetimeFigureOut">
              <a:rPr lang="en-US" smtClean="0"/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85BF1-18D5-4AD2-8DF0-7D8EF50CC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the introduction. </a:t>
            </a:r>
            <a:r>
              <a:rPr lang="en-US" baseline="0" dirty="0"/>
              <a:t>I’ll talk on the research titled with 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23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the other hand, MCMC can</a:t>
            </a:r>
            <a:r>
              <a:rPr lang="en-US" baseline="0" dirty="0"/>
              <a:t> find these paths once a path connecting the sensor and the light source is found, [click] [click] because MCMC can facilitate local exploration of paths.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808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the other hand, MCMC can</a:t>
            </a:r>
            <a:r>
              <a:rPr lang="en-US" baseline="0" dirty="0"/>
              <a:t> find these paths once a path connecting the sensor and the light source is found, [click] [click] because MCMC can facilitate local exploration of paths.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6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3d scene with</a:t>
            </a:r>
            <a:r>
              <a:rPr lang="en-US" baseline="0" dirty="0"/>
              <a:t> a similar configuration to the previous 2d example. </a:t>
            </a:r>
            <a:r>
              <a:rPr lang="en-US" dirty="0"/>
              <a:t>The</a:t>
            </a:r>
            <a:r>
              <a:rPr lang="en-US" baseline="0" dirty="0"/>
              <a:t> light source and the sensor are divided into two rooms, connected by a small </a:t>
            </a:r>
            <a:r>
              <a:rPr lang="en-US" i="1" baseline="0" dirty="0"/>
              <a:t>gap</a:t>
            </a:r>
            <a:r>
              <a:rPr lang="en-US" i="0" baseline="0" dirty="0"/>
              <a:t> of an open door. </a:t>
            </a:r>
            <a:r>
              <a:rPr lang="en-US" baseline="0" dirty="0"/>
              <a:t>This side of the room is only illuminated with the light coming through from this gap.</a:t>
            </a:r>
          </a:p>
          <a:p>
            <a:endParaRPr lang="en-US" baseline="0" dirty="0"/>
          </a:p>
          <a:p>
            <a:r>
              <a:rPr lang="en-US" baseline="0" dirty="0"/>
              <a:t>MCMC rendering can render the image efficiently. The efficiency of the approaches can be observed by the noise on the image.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MCMC rendering needs to define the state space, in order to describe how a </a:t>
            </a:r>
            <a:r>
              <a:rPr lang="en-US" i="1" baseline="0" dirty="0"/>
              <a:t>path</a:t>
            </a:r>
            <a:r>
              <a:rPr lang="en-US" baseline="0" dirty="0"/>
              <a:t> is mathematically defined.</a:t>
            </a:r>
          </a:p>
          <a:p>
            <a:r>
              <a:rPr lang="en-US" baseline="0" dirty="0"/>
              <a:t>Mainly the state spaces in the recent MCMC rendering techniques are categorized into two groups.</a:t>
            </a:r>
            <a:endParaRPr lang="en-US" i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16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group is the path space. </a:t>
            </a:r>
            <a:r>
              <a:rPr lang="en-US" i="0" baseline="0" dirty="0"/>
              <a:t>The path space is a collection of the paths represented by [click] a sequence of </a:t>
            </a:r>
            <a:r>
              <a:rPr lang="en-US" i="1" baseline="0" dirty="0"/>
              <a:t>surface points.</a:t>
            </a:r>
            <a:endParaRPr lang="en-US" i="0" baseline="0" dirty="0"/>
          </a:p>
          <a:p>
            <a:endParaRPr lang="en-US" i="0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99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the path space [click], this mutation process is defined as an operation on the surface points, [click] by directly changing the positions of the surface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41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the path space [click], this mutation process is defined as an operation on the surface points, [click] by directly changing the positions of the surface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79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On the other hand, the primary sample space [break], uses a sequence of numbers, for instance, random numbers.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45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 the number is [click] mapped to a light path through [click*2] a mapping to a sequence of surface points, [break] called the path sampler.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80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 the number is [click] mapped to a light path through [click*2] a mapping to a sequence of surface points, [break] called the path sampler.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48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Rendering images are</a:t>
            </a:r>
            <a:r>
              <a:rPr lang="en-US" baseline="0" dirty="0"/>
              <a:t> formulated by numerically solving an equation called the rendering equation. Most photorealistic rendering methods solve the equation with the Monte Carlo method.</a:t>
            </a:r>
          </a:p>
          <a:p>
            <a:endParaRPr lang="en-US" baseline="0" dirty="0"/>
          </a:p>
          <a:p>
            <a:r>
              <a:rPr lang="en-US" baseline="0" dirty="0"/>
              <a:t>Rendering with the Monte Carlo method generates </a:t>
            </a:r>
            <a:r>
              <a:rPr lang="en-US" b="1" baseline="0" dirty="0"/>
              <a:t>random</a:t>
            </a:r>
            <a:r>
              <a:rPr lang="en-US" baseline="0" dirty="0"/>
              <a:t> light paths connecting a light source and a sensor, </a:t>
            </a:r>
            <a:r>
              <a:rPr lang="en-US" b="1" baseline="0" dirty="0"/>
              <a:t>[click*3]</a:t>
            </a:r>
            <a:r>
              <a:rPr lang="en-US" baseline="0" dirty="0"/>
              <a:t> and estimates the energy contributed to the pixel on the sensor plane. </a:t>
            </a:r>
            <a:r>
              <a:rPr lang="en-US" b="1" baseline="0" dirty="0"/>
              <a:t>[click]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95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/>
              <a:t>Instead of directly changing the surface points, the mutation performed in</a:t>
            </a:r>
            <a:r>
              <a:rPr lang="en-US" baseline="0" dirty="0"/>
              <a:t> the primary sample space mutates the path </a:t>
            </a:r>
            <a:r>
              <a:rPr lang="en-US" i="1" baseline="0" dirty="0"/>
              <a:t>indirectly </a:t>
            </a:r>
            <a:r>
              <a:rPr lang="en-US" i="0" baseline="0" dirty="0"/>
              <a:t>[click] by changing the sequence of numbers.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286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Various advanced mutation strategies have been researched. However, due to the fundamental difference between the two state spaces, a mutation strategy for one space is not applicable to the other space.</a:t>
            </a:r>
          </a:p>
          <a:p>
            <a:endParaRPr lang="en-US" dirty="0"/>
          </a:p>
          <a:p>
            <a:r>
              <a:rPr lang="en-US" dirty="0"/>
              <a:t>For instance, [click]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52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 the mutation strategies in manifold exploration [click] or MEMLT is good at local exploration because the mutation techniques in MLT [click] can recreate the paths efficiently.</a:t>
            </a:r>
          </a:p>
          <a:p>
            <a:r>
              <a:rPr lang="en-US" dirty="0"/>
              <a:t>On the other hand, for instance, [click] Multiplexed MLT which uses mutation techniques defined in primary sample space is less efficient at local exploration [click] because it needs to recreate entire paths in every mutation.</a:t>
            </a:r>
          </a:p>
          <a:p>
            <a:endParaRPr lang="en-US" dirty="0"/>
          </a:p>
          <a:p>
            <a:r>
              <a:rPr lang="en-US" dirty="0"/>
              <a:t>Conversely, multiplexed MLT is good at handling global exploration as [click] it facilitates important sampling in MCMC. On the other hand, in this case, [click] MEMLT is less efficient because a state in path space tends to be stuck in a local subspace.</a:t>
            </a:r>
          </a:p>
          <a:p>
            <a:endParaRPr lang="en-US" dirty="0"/>
          </a:p>
          <a:p>
            <a:r>
              <a:rPr lang="en-US" dirty="0"/>
              <a:t>We want to combine these two approaches in one framework to alleviate the trade-off. But actually we can’t [break] due to the difference of the state spaces.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26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order to resolve this issue, we propose a new MCMC rendering framework to fuse two different state spaces into one.</a:t>
            </a:r>
          </a:p>
          <a:p>
            <a:endParaRPr lang="en-US" dirty="0"/>
          </a:p>
          <a:p>
            <a:r>
              <a:rPr lang="en-US" dirty="0"/>
              <a:t>We will introduce a novel yet simple concept called the </a:t>
            </a:r>
            <a:r>
              <a:rPr lang="en-US" i="1" dirty="0"/>
              <a:t>inverse path sampler</a:t>
            </a:r>
            <a:r>
              <a:rPr lang="en-US" dirty="0"/>
              <a:t>, which makes it possible to connect the two different state spaces without modifying the underlying formulations.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58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first explain how the mapping between the primary sample space and the path space is defined. We call the mapping that inputs a sequence of numbers [click], and outputs a sequence of surface points [click],  the path sampler.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60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construction of the path sampler is element-wise. Let’s assume we will construct the path from the side of the sensor [click]. First we can generate the first surface point x_1 from the number u_1 using the sampling function F_1.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02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this point, we can generate the next surface point x_2, using the number u_2.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1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continue this process consuming the number and generating the surface points [click] until it finds a light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60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continue this process consuming the number and generating the surface points [click] until it finds a light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541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will introduce a new concept, the inverse path sampler.</a:t>
            </a:r>
          </a:p>
          <a:p>
            <a:r>
              <a:rPr lang="en-US" dirty="0"/>
              <a:t>The path sampler maps a sequence of numbers to a sequence of surface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Recent and advanced approaches</a:t>
            </a:r>
            <a:r>
              <a:rPr lang="en-US" baseline="0" dirty="0"/>
              <a:t> use Markov chain Monte Carlo (MCMC) for generating light paths. In MCMC rendering, light paths are sequentially generated based on the current light path.</a:t>
            </a:r>
          </a:p>
          <a:p>
            <a:r>
              <a:rPr lang="en-US" baseline="0" dirty="0"/>
              <a:t>For instance, a new light path can be generated by slightly changing the surface positions of the light path.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289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the inverse path sampler will do the opposite [click], mapping a sequence of surface points to a sequence of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75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the inverse path sampler will do the opposite [click], mapping a sequence of surface points to a sequence of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2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the inverse path sampler will do the opposite [click], mapping a sequence of surface points to a sequence of numbers.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57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inverse path sampler is easy to obtain, as we already know the sequence of surface points are generated element-wise by the sampler functions. We can subsequently compute the inverse of the elements. For instance, the surface point x_1 is generated from the number u_1 with function F_1. [click]</a:t>
            </a:r>
          </a:p>
          <a:p>
            <a:r>
              <a:rPr lang="en-US" dirty="0"/>
              <a:t>So we can easily obtain the number u_1 from the surface point x_1 by computing the inverse of the function F_1.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890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 for the other vertices is the same as the initial one. [click] Subsequently we can obtain the sequence of numbers [click] from the surface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58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 for the other vertices is the same as the initial one. [click] Subsequently we can obtain the sequence of numbers [click] from the surface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98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computation for the other vertices is the same as the initial one. [click] Subsequently we can obtain the sequence of numbers [click] from the surface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31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be wondering how we could obtain F^-1 (F inverse) given F, but it turns out that the solution is simple in rendering. The function F is actually an inverse cumulative distribution (</a:t>
            </a:r>
            <a:r>
              <a:rPr lang="en-US" dirty="0" err="1"/>
              <a:t>cdf</a:t>
            </a:r>
            <a:r>
              <a:rPr lang="en-US" dirty="0"/>
              <a:t>). So Obtaining the F inverse is straightforward because we need it to derive the inverse CDF.</a:t>
            </a:r>
          </a:p>
          <a:p>
            <a:endParaRPr lang="en-US" dirty="0"/>
          </a:p>
          <a:p>
            <a:r>
              <a:rPr lang="en-US" dirty="0"/>
              <a:t>For instance, sampling a half-vector direction from </a:t>
            </a:r>
            <a:r>
              <a:rPr lang="en-US" dirty="0" err="1"/>
              <a:t>ggx</a:t>
            </a:r>
            <a:r>
              <a:rPr lang="en-US" dirty="0"/>
              <a:t> is [click] written in the equations, which corresponds to the function F. From the equations, [click] we can easily obtain the equations for u_1 and u_2, which corresponds to the inverse F.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02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also might wonder the case that F inverse does not exist.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instance, the pdf for perfect reflectors contains a delta function. In this case, we cannot uniquely determine the inverse mapping, because no component in a sequence of numbers is used to generate a sample. To solve the issue, we introduced a mapping in the lower dimensional subspace of the base state space, by excluding all components related to the delta functions. The function F defined on the subspace becomes invertible.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778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building blocks, the path sampler and the inverse path sampler, we will introduce a technique to fuse mutations from the different state spaces: the path space and the primary sample space.</a:t>
            </a:r>
          </a:p>
          <a:p>
            <a:endParaRPr lang="en-US" dirty="0"/>
          </a:p>
          <a:p>
            <a:r>
              <a:rPr lang="en-US" dirty="0"/>
              <a:t>Our </a:t>
            </a:r>
            <a:r>
              <a:rPr lang="en-US" baseline="0" dirty="0"/>
              <a:t>method defines the state space as the primary sample space [click]. We want to note [break] the selection of the state space is not limited to the primary sample space.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63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generated light paths are determined to be accepted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848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[click] Since we defined the sample space as the primary sample space, we can [click] directly apply primary sample space mutations to the current state.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576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[click] Since we defined the sample space as the primary sample space, we can [click] directly apply primary sample space mutations to the current state.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461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we want to</a:t>
            </a:r>
            <a:r>
              <a:rPr lang="en-US" baseline="0" dirty="0"/>
              <a:t> integrate the path space mutations into this framework. </a:t>
            </a:r>
            <a:r>
              <a:rPr lang="en-US" dirty="0"/>
              <a:t>The basic</a:t>
            </a:r>
            <a:r>
              <a:rPr lang="en-US" baseline="0" dirty="0"/>
              <a:t> idea is to use the </a:t>
            </a:r>
            <a:r>
              <a:rPr lang="en-US" i="1" baseline="0" dirty="0"/>
              <a:t>inverse path sampler</a:t>
            </a:r>
            <a:r>
              <a:rPr lang="en-US" i="0" baseline="0" dirty="0"/>
              <a:t> in the mutation process.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In this mutation, we first [click] map the current state in the primary sample space into the path space using a path sampler.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46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Next we will mutate the path with the path space mutation, [click*3] obtaining a next state in the path space.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116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Next we will mutate the path with the path space mutation, [click*3] obtaining a next state in the path space.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Next we will mutate the path with the path space mutation, [click*3] obtaining a next state in the path space.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00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Next we will mutate the path with the path space mutation, [click*3] obtaining a next state in the path space.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227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baseline="0" dirty="0"/>
              <a:t>[click] Finally the mutated path is mapped back into the primary sample space, [click] using the </a:t>
            </a:r>
            <a:r>
              <a:rPr lang="en-US" i="1" baseline="0" dirty="0"/>
              <a:t>inverse path sampler</a:t>
            </a:r>
            <a:r>
              <a:rPr lang="en-US" i="0" baseline="0" dirty="0"/>
              <a:t>  that we introduced in our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65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baseline="0" dirty="0"/>
              <a:t>[click] Finally the mutated path is mapped back into the primary sample space, [click] using the </a:t>
            </a:r>
            <a:r>
              <a:rPr lang="en-US" i="1" baseline="0" dirty="0"/>
              <a:t>inverse path sampler</a:t>
            </a:r>
            <a:r>
              <a:rPr lang="en-US" i="0" baseline="0" dirty="0"/>
              <a:t>  that we introduced in our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470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baseline="0" dirty="0"/>
              <a:t>W</a:t>
            </a:r>
            <a:r>
              <a:rPr lang="en-US" dirty="0"/>
              <a:t>e can show that the</a:t>
            </a:r>
            <a:r>
              <a:rPr lang="en-US" baseline="0" dirty="0"/>
              <a:t> proposed mutation technique does not change the formulation of the path space mutations. This means we don’t need to modify the existing code of the path space mutations.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1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rejected according to the probability called acceptance ratio.</a:t>
            </a:r>
          </a:p>
          <a:p>
            <a:r>
              <a:rPr lang="en-US" dirty="0"/>
              <a:t>This process of changing the current state of the light path is called mutation.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817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such, we can handle both of the path space mutations and the primary sample space mutations in one framework.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58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note that this framework is also applicable to the case that the base state space is the path space.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05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move on</a:t>
            </a:r>
            <a:r>
              <a:rPr lang="en-US" baseline="0" dirty="0"/>
              <a:t> to the results.</a:t>
            </a:r>
          </a:p>
          <a:p>
            <a:endParaRPr lang="en-US" baseline="0" dirty="0"/>
          </a:p>
          <a:p>
            <a:r>
              <a:rPr lang="en-US" baseline="0" dirty="0"/>
              <a:t>We render all of the images in 20 minutes, and the reference images for more than 6 hours.</a:t>
            </a:r>
          </a:p>
          <a:p>
            <a:endParaRPr lang="en-US" baseline="0" dirty="0"/>
          </a:p>
          <a:p>
            <a:r>
              <a:rPr lang="en-US" baseline="0" dirty="0"/>
              <a:t>We implemented and compared three different approaches: Multiplexed MLT, which is based on the primary sample space, MLT with manifold exploration, which is based on the path space, and our method, which combines both approaches.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36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scene</a:t>
            </a:r>
            <a:r>
              <a:rPr lang="en-US" baseline="0" dirty="0"/>
              <a:t> contains diffuse, specular, and glossy surfaces indirectly illuminated by a light leaking through the slightly open door.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6484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MLT can</a:t>
            </a:r>
            <a:r>
              <a:rPr lang="en-US" baseline="0" dirty="0"/>
              <a:t> handle this scene well because of the efficient recreation of the paths.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32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image shows the pixel-wise relative RMSE for MLT.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460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On the other hand, the performance of multiplexed MLT is not as good b</a:t>
            </a:r>
            <a:r>
              <a:rPr lang="en-US" dirty="0"/>
              <a:t>ecause it needs to recreate the paths</a:t>
            </a:r>
            <a:r>
              <a:rPr lang="en-US" baseline="0" dirty="0"/>
              <a:t> for every mutation.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962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observe a similar tendency from the error image. The scene has a preference to MLT in terms of efficiency.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145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method</a:t>
            </a:r>
            <a:r>
              <a:rPr lang="en-US" baseline="0" dirty="0"/>
              <a:t> can render this scene with performance similar to the better [click] one, that is, MLT.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360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method</a:t>
            </a:r>
            <a:r>
              <a:rPr lang="en-US" baseline="0" dirty="0"/>
              <a:t> can render this scene with performance similar to the better [click] one, that is, MLT.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53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rejected according to the probability called acceptance ratio.</a:t>
            </a:r>
          </a:p>
          <a:p>
            <a:r>
              <a:rPr lang="en-US" dirty="0"/>
              <a:t>This process of changing the current state of the light paths is called the mutation.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3115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scene</a:t>
            </a:r>
            <a:r>
              <a:rPr lang="en-US" baseline="0" dirty="0"/>
              <a:t> mainly consists of glossy surfaces illuminated with light sources of different size. This scene is characterized by the complex interreflection between glossy surfaces.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7106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scene is well-suited to multiplexed MLT because</a:t>
            </a:r>
            <a:r>
              <a:rPr lang="en-US" baseline="0" dirty="0"/>
              <a:t> the technique utilizes importance sampling in MCMC [click] so it is possible to achieve efficiently global exploration.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242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scene is well-suited to multiplexed MLT because</a:t>
            </a:r>
            <a:r>
              <a:rPr lang="en-US" baseline="0" dirty="0"/>
              <a:t> the technique utilizes importance sampling in MCMC [click] so it is possible to achieve efficiently global exploration.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4006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MLT is less effective for this scene. The result with MLT contains many artifacts, because the state in the path space </a:t>
            </a:r>
            <a:r>
              <a:rPr lang="en-US" baseline="0" dirty="0"/>
              <a:t>tends to be </a:t>
            </a:r>
            <a:r>
              <a:rPr lang="en-US" baseline="0" dirty="0" err="1"/>
              <a:t>stucked</a:t>
            </a:r>
            <a:r>
              <a:rPr lang="en-US" baseline="0" dirty="0"/>
              <a:t> in a local subspace.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297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also find the artifacts in the error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621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Again, our method</a:t>
            </a:r>
            <a:r>
              <a:rPr lang="en-US" baseline="0" dirty="0"/>
              <a:t> can render this scene with similar performance to the better one [click]  – in this time, multiplexed MLT.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366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Again, our method</a:t>
            </a:r>
            <a:r>
              <a:rPr lang="en-US" baseline="0" dirty="0"/>
              <a:t> can render this scene with similar performance to the better one [click]  – in this time, multiplexed MLT.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813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last scene contains </a:t>
            </a:r>
            <a:r>
              <a:rPr lang="en-US" baseline="0" dirty="0"/>
              <a:t>diffuse surfaces and highly-glossy surfaces. </a:t>
            </a:r>
            <a:r>
              <a:rPr lang="en-US" dirty="0"/>
              <a:t>Unlike the previous results, this scene</a:t>
            </a:r>
            <a:r>
              <a:rPr lang="en-US" baseline="0" dirty="0"/>
              <a:t> shows a trade-off between multiplexed MLT and MLT in </a:t>
            </a:r>
            <a:r>
              <a:rPr lang="en-US" i="1" baseline="0" dirty="0"/>
              <a:t>one</a:t>
            </a:r>
            <a:r>
              <a:rPr lang="en-US" baseline="0" dirty="0"/>
              <a:t> image.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0304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red inset indicates the part of the scene [small pause] seen through the mirror modeled with a highly glossy surface. Multiplexed MLT can render this part more efficiently than MLT, and our method shows similar performance [click, showing </a:t>
            </a:r>
            <a:r>
              <a:rPr lang="en-US" baseline="0" dirty="0" err="1"/>
              <a:t>erorr</a:t>
            </a:r>
            <a:r>
              <a:rPr lang="en-US" baseline="0" dirty="0"/>
              <a:t> image] to multiplexed MLT.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6965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red inset indicates the part of the scene [small pause] seen through the mirror modeled with a highly glossy surface. Multiplexed MLT can render this part more efficiently than MLT, and our method shows similar performance [click, showing </a:t>
            </a:r>
            <a:r>
              <a:rPr lang="en-US" baseline="0" dirty="0" err="1"/>
              <a:t>erorr</a:t>
            </a:r>
            <a:r>
              <a:rPr lang="en-US" baseline="0" dirty="0"/>
              <a:t> image] to multiplexed MLT.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49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efficiency</a:t>
            </a:r>
            <a:r>
              <a:rPr lang="en-US" baseline="0" dirty="0"/>
              <a:t> of the MCMC based approaches </a:t>
            </a:r>
            <a:r>
              <a:rPr lang="en-US" dirty="0"/>
              <a:t>can be observed</a:t>
            </a:r>
            <a:r>
              <a:rPr lang="en-US" baseline="0" dirty="0"/>
              <a:t> in this example. This scene is divided into two parts; [click] the left part contains a sensor [click] and the right part contains a light source [click]. The two parts are connected with a small </a:t>
            </a:r>
            <a:r>
              <a:rPr lang="en-US" i="1" baseline="0" dirty="0"/>
              <a:t>gap [click]</a:t>
            </a:r>
            <a:r>
              <a:rPr lang="en-US" i="0" baseline="0" dirty="0"/>
              <a:t>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427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On the other hand, as shown in the blue inset, the part of the scene with diffuse surfaces is more efficient using MLT. Again our method shows similar performance [click, to show error image] to the better one, in this case, MLT.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388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On the other hand, as shown in the blue inset, the part of the scene with diffuse surfaces is more efficient using MLT. Again our method shows similar performance [click, to show error image] to the better one, in this case, MLT.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EF24A-76FF-4D5C-9892-0C1C257534A7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4071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 we will discuss the limitations of our method. One major limitation is that [click] our approach depends on the existence of the analytical </a:t>
            </a:r>
            <a:r>
              <a:rPr lang="en-US" dirty="0" err="1"/>
              <a:t>cdf</a:t>
            </a:r>
            <a:r>
              <a:rPr lang="en-US" dirty="0"/>
              <a:t>. So our approach cannot handle the case with, for instance, rejection based approaches like Woodcock tracking. </a:t>
            </a:r>
          </a:p>
          <a:p>
            <a:endParaRPr lang="en-US" dirty="0"/>
          </a:p>
          <a:p>
            <a:r>
              <a:rPr lang="en-US" dirty="0"/>
              <a:t>Also, some sampler functions can introduce numerical issues when we consider the inverse mapping. In actual implementation, we use double precision and introduce several numerical guards to alleviate the issue.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295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Conclusion.</a:t>
            </a:r>
          </a:p>
          <a:p>
            <a:endParaRPr lang="en-US" dirty="0"/>
          </a:p>
          <a:p>
            <a:r>
              <a:rPr lang="en-US" dirty="0"/>
              <a:t>In this presentation,</a:t>
            </a:r>
            <a:r>
              <a:rPr lang="en-US" baseline="0" dirty="0"/>
              <a:t> we proposed a </a:t>
            </a:r>
            <a:r>
              <a:rPr lang="en-US" i="1" baseline="0" dirty="0"/>
              <a:t>novel </a:t>
            </a:r>
            <a:r>
              <a:rPr lang="en-US" i="0" baseline="0" dirty="0"/>
              <a:t>MCMC based rendering framework to </a:t>
            </a:r>
            <a:r>
              <a:rPr lang="en-US" i="1" baseline="0" dirty="0"/>
              <a:t>fuse</a:t>
            </a:r>
            <a:r>
              <a:rPr lang="en-US" i="0" baseline="0" dirty="0"/>
              <a:t> two different state spaces into </a:t>
            </a:r>
            <a:r>
              <a:rPr lang="en-US" i="1" baseline="0" dirty="0"/>
              <a:t>one, </a:t>
            </a:r>
            <a:r>
              <a:rPr lang="en-US" i="0" baseline="0" dirty="0"/>
              <a:t> using the idea of an inverse path sampler. With our framework, we demonstrated a combination of the mutation techniques in MLT and multiplexed MLT. The results indicate our approach resolves the trade-off between the two approaches.</a:t>
            </a:r>
          </a:p>
          <a:p>
            <a:endParaRPr lang="en-US" i="0" baseline="0" dirty="0"/>
          </a:p>
          <a:p>
            <a:endParaRPr lang="en-US" i="0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26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end of my talk. Thank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769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want to think</a:t>
            </a:r>
            <a:r>
              <a:rPr lang="en-US" baseline="0" dirty="0"/>
              <a:t> about to integrate bidirectional techniques as a path sampler to our framework.</a:t>
            </a:r>
          </a:p>
          <a:p>
            <a:endParaRPr lang="en-US" baseline="0" dirty="0"/>
          </a:p>
          <a:p>
            <a:r>
              <a:rPr lang="en-US" dirty="0"/>
              <a:t>We</a:t>
            </a:r>
            <a:r>
              <a:rPr lang="en-US" baseline="0" dirty="0"/>
              <a:t> adopted to use a state space called the </a:t>
            </a:r>
            <a:r>
              <a:rPr lang="en-US" i="1" baseline="0" dirty="0"/>
              <a:t>multiplexed primary sample space</a:t>
            </a:r>
            <a:r>
              <a:rPr lang="en-US" i="0" baseline="0" dirty="0"/>
              <a:t>,</a:t>
            </a:r>
          </a:p>
          <a:p>
            <a:r>
              <a:rPr lang="en-US" dirty="0"/>
              <a:t>which extends</a:t>
            </a:r>
            <a:r>
              <a:rPr lang="en-US" baseline="0" dirty="0"/>
              <a:t> the primary sample space with a index of the connection strategy, typically denoted by t [click].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519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Actually we uses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A sequence of numbers for generating eye </a:t>
            </a:r>
            <a:r>
              <a:rPr lang="en-US" baseline="0" dirty="0" err="1"/>
              <a:t>subpaths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A sequence of numbers for generating light </a:t>
            </a:r>
            <a:r>
              <a:rPr lang="en-US" baseline="0" dirty="0" err="1"/>
              <a:t>subpaths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And an index of the connection strategy.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012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sequence of samples are utilized to generate each of the </a:t>
            </a:r>
            <a:r>
              <a:rPr lang="en-US" dirty="0" err="1"/>
              <a:t>subpaths</a:t>
            </a:r>
            <a:r>
              <a:rPr lang="en-US" dirty="0"/>
              <a:t> originated from the eye [click] and from the light respectively.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615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sequence of samples are utilized to generate each of the </a:t>
            </a:r>
            <a:r>
              <a:rPr lang="en-US" dirty="0" err="1"/>
              <a:t>subpaths</a:t>
            </a:r>
            <a:r>
              <a:rPr lang="en-US" dirty="0"/>
              <a:t> originated from the eye [click] and from the light respectively.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543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sequence of samples are utilized to generate each of the </a:t>
            </a:r>
            <a:r>
              <a:rPr lang="en-US" dirty="0" err="1"/>
              <a:t>subpaths</a:t>
            </a:r>
            <a:r>
              <a:rPr lang="en-US" dirty="0"/>
              <a:t> originated from the eye [click] and from the light respectively.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54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For this kind of scene, randomly generating light paths is difficult, because there is a low probability for the light path to be connected through the small gap [click]. 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136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obtain a valid path connecting the</a:t>
            </a:r>
            <a:r>
              <a:rPr lang="en-US" baseline="0" dirty="0"/>
              <a:t> two vertices from each </a:t>
            </a:r>
            <a:r>
              <a:rPr lang="en-US" baseline="0" dirty="0" err="1"/>
              <a:t>subpath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327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index of connection strategy determines one strategy among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4500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multiplex primary sample space, </a:t>
            </a:r>
            <a:r>
              <a:rPr lang="en-US" baseline="0" dirty="0"/>
              <a:t>we can faithfully construct inverse path sampler and make it possible to integrate the bidirectional path sampler into our framework.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953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the multiplex primary sample space, </a:t>
            </a:r>
            <a:r>
              <a:rPr lang="en-US" baseline="0" dirty="0"/>
              <a:t>we can faithfully construct inverse path sampler and make it possible to integrate the bidirectional path sampler into our framework.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756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 the other hand, MCMC can</a:t>
            </a:r>
            <a:r>
              <a:rPr lang="en-US" baseline="0" dirty="0"/>
              <a:t> find these paths once a path connecting the sensor and the light source is found, [click] [click] because MCMC can facilitate local exploration of paths.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85BF1-18D5-4AD2-8DF0-7D8EF50CCC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9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3C4F4-779E-4857-B5CC-28B9DD4B2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D176B-4D94-43EE-8F95-50CAEFDE2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D9389-C4DC-4F04-B1EC-EB039EC0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9F1A0-BCAF-471E-A142-3BFBB01F6CF6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8C2E0-D175-4256-9EE0-4D37C418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8690E-6D86-49E4-977D-D9E757C0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79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2FAB-C9CA-40B7-8E65-26983780F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6939E-C261-4E29-90D3-FC7100E2F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3B1D-E189-4582-91C6-79F213639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05A10-F342-4A32-BC45-446135F6FA65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602F6-C674-481F-B965-32812F53A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448A8-58A7-4381-8746-BF2B9C65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73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7C5F86-3D73-4FE9-BD12-49D635FCA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A94F0-B908-4BD1-A9AD-951002F74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65957-34AF-4891-A458-26B019F8A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E754F-EDCD-49E3-BE07-BC218E0F68BC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2914-0725-4940-A286-3879E5C7A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0BDF6-B9D0-40F3-9F86-DF0912B5B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77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172E1-F466-4FE8-BF78-B7D9FDE0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92CB9-2031-490F-AE69-38381B031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20000"/>
              </a:lnSpc>
              <a:defRPr sz="3600"/>
            </a:lvl1pPr>
            <a:lvl2pPr>
              <a:lnSpc>
                <a:spcPct val="120000"/>
              </a:lnSpc>
              <a:defRPr sz="3600"/>
            </a:lvl2pPr>
            <a:lvl3pPr>
              <a:lnSpc>
                <a:spcPct val="120000"/>
              </a:lnSpc>
              <a:defRPr sz="3600"/>
            </a:lvl3pPr>
            <a:lvl4pPr>
              <a:lnSpc>
                <a:spcPct val="120000"/>
              </a:lnSpc>
              <a:defRPr sz="3600"/>
            </a:lvl4pPr>
            <a:lvl5pPr>
              <a:lnSpc>
                <a:spcPct val="120000"/>
              </a:lnSpc>
              <a:defRPr sz="3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FC36C-C0B4-4E4E-AE79-96AFE3EE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F4CE-A4EC-4268-A675-67B7862A5E81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3AF55-2AD3-465F-9CA2-C860E8F2B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3387B-2257-4FE4-9626-BEC241DFF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4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329C-9A95-4FCF-9F76-3A5CBAF28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027B8-E732-415C-A4E3-234F097A7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EDC9B-0205-4657-8CE7-EDEEC99F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00F77-583D-428A-A997-CFE870A4A304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17B99-C1E6-4C4D-A38D-6C0A5778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CDFEA-C2E5-4123-9862-75777EC4B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1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0698-3EFC-439F-BFDF-2C91C98F8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AF31C-7202-4630-9A3B-ED4F733F3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0A26E8-FB66-44F2-B98F-7A3D1DFB8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74A70-FE22-4A49-8616-1F895837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3F2D-2E31-4B82-8825-7DBA3380BCB4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4C7D7-622B-4CCC-B0F6-D304B05D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D694D-CA02-4294-9C3F-58735F51D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504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0BE6B-AE8A-40FE-A295-127D4D12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3073F-E734-43BD-9C60-9C5A20AD9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0EAF4-0F82-4289-9311-BF9ECD74E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58B562-E049-42B4-B9CE-67609C3D6D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0D3B6-AA6B-4747-AC4E-505C7CD5E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ACB3C5-6652-41D4-9B9F-7B5BB6CC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7387A-A903-4486-8B30-E5180CF5BFD4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AD4BC-ECFC-4D20-9BDF-63C4BE19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F4E0CD-212F-42BA-A410-BC87A121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0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DE627-12CD-491C-9659-3CE3FEE9F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F1749-BE79-4D4C-9220-017D03FE1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71BB2-FEDA-42A8-AA41-51663FAB5FE0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DF5C6D-9E8D-4627-9681-2D63DAC2D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1ED77C-EF50-4AE8-A944-93A7BA19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59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AB600E-2235-46CA-BCA4-B3C69C2B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6660-D845-4909-9642-F27E86D1CD36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2AF4F-8C27-4216-BEF8-C8C7F28B3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4FAFA-AFEB-4ED8-9BA1-062367B3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57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E1E6-42AF-4B38-896E-0634A822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F6BE5-8F60-4931-986A-C943511CF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95BF8-680B-4833-B9D6-7B2BB05B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5ECC0-5B87-41A3-BAE7-BCF5391F1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21360-2BA5-47E8-8BA4-23E8EA136135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497C3-1F8D-454C-AE8A-FFC8E8DED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475AE-71B9-497E-B013-84E80619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0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1526-018B-427E-A4D0-E9199B07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D2D913-9A9F-4FAD-A4D4-C3FC928F43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8288F-23AC-4399-9133-5656E8E6F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0A858-3BB7-4E0E-8F79-A0D8086C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9D4EC-E843-420C-87C7-D9A3A0476A8D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31458-4B3D-4F40-B725-7CC93CC4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F89C0-B2B7-4C5C-90B2-8C6AA2963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647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4A7A04-DAFC-42AE-BD67-58429192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96378-41C4-4BBC-9641-CBC135555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69571"/>
            <a:ext cx="10515600" cy="4707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04706-6427-4E2B-9B3F-851636D34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65A68-D2A1-430A-90D4-5ADDC0A4952C}" type="datetime1">
              <a:rPr lang="en-US" smtClean="0"/>
              <a:t>8/23/2017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E6121-698F-4B73-8E28-C206F8EFE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1AB1-49E4-4136-8527-D4DEDEFD3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7F4DA-9BE0-43B2-B6DD-B8DBABFA3A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21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0.png"/><Relationship Id="rId4" Type="http://schemas.openxmlformats.org/officeDocument/2006/relationships/image" Target="../media/image58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AD482-23DE-4E71-89B7-02F2D527E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8963"/>
            <a:ext cx="12192000" cy="2387600"/>
          </a:xfrm>
        </p:spPr>
        <p:txBody>
          <a:bodyPr>
            <a:normAutofit/>
          </a:bodyPr>
          <a:lstStyle/>
          <a:p>
            <a:r>
              <a:rPr lang="en-US" sz="4800" dirty="0"/>
              <a:t>Fusing State Spaces for</a:t>
            </a:r>
            <a:br>
              <a:rPr lang="en-US" sz="4800" dirty="0"/>
            </a:br>
            <a:r>
              <a:rPr lang="en-US" sz="4800" dirty="0"/>
              <a:t>Markov Chain Monte Carlo Rendering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B2D295-0FBF-4C19-B79B-9592FBD920F1}"/>
              </a:ext>
            </a:extLst>
          </p:cNvPr>
          <p:cNvSpPr txBox="1"/>
          <p:nvPr/>
        </p:nvSpPr>
        <p:spPr>
          <a:xfrm>
            <a:off x="0" y="330302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/>
              <a:t>Hisanari</a:t>
            </a:r>
            <a:r>
              <a:rPr lang="en-US" altLang="ja-JP" sz="2000" dirty="0"/>
              <a:t> Otsu</a:t>
            </a:r>
            <a:r>
              <a:rPr lang="en-US" altLang="ja-JP" sz="2000" baseline="30000" dirty="0"/>
              <a:t>1</a:t>
            </a:r>
            <a:r>
              <a:rPr lang="en-US" altLang="ja-JP" sz="2000" dirty="0"/>
              <a:t>       Anton S. Kaplanyan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       Johannes Hanika</a:t>
            </a:r>
            <a:r>
              <a:rPr lang="en-US" altLang="ja-JP" sz="2000" baseline="30000" dirty="0"/>
              <a:t>3</a:t>
            </a:r>
            <a:br>
              <a:rPr lang="en-US" altLang="ja-JP" sz="2000" dirty="0"/>
            </a:br>
            <a:r>
              <a:rPr lang="en-US" altLang="ja-JP" sz="2000" dirty="0"/>
              <a:t>Carsten Dachsbacher</a:t>
            </a:r>
            <a:r>
              <a:rPr lang="en-US" altLang="ja-JP" sz="2000" baseline="30000" dirty="0"/>
              <a:t>3</a:t>
            </a:r>
            <a:r>
              <a:rPr lang="en-US" altLang="ja-JP" sz="2000" dirty="0"/>
              <a:t>       Toshiya Hachisuka</a:t>
            </a:r>
            <a:r>
              <a:rPr lang="en-US" altLang="ja-JP" sz="2000" baseline="30000" dirty="0"/>
              <a:t>1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D0D11-00D4-4E3B-967C-E7244FACDAC9}"/>
              </a:ext>
            </a:extLst>
          </p:cNvPr>
          <p:cNvSpPr txBox="1"/>
          <p:nvPr/>
        </p:nvSpPr>
        <p:spPr>
          <a:xfrm>
            <a:off x="0" y="418385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aseline="30000" dirty="0"/>
              <a:t>1</a:t>
            </a:r>
            <a:r>
              <a:rPr lang="en-US" altLang="ja-JP" sz="2000" dirty="0"/>
              <a:t>The University of Tokyo        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NVIDIA / Oculus Research     </a:t>
            </a:r>
            <a:r>
              <a:rPr lang="en-US" altLang="ja-JP" sz="2000" baseline="30000" dirty="0"/>
              <a:t>3</a:t>
            </a:r>
            <a:r>
              <a:rPr lang="en-US" altLang="ja-JP" sz="2000" dirty="0"/>
              <a:t>Karlsruhe Institute of Technology</a:t>
            </a:r>
          </a:p>
        </p:txBody>
      </p:sp>
      <p:pic>
        <p:nvPicPr>
          <p:cNvPr id="7" name="Picture 3" descr="C:\Users\perim\Pictures\UnivOfTokyo_logo_full.svg.png">
            <a:extLst>
              <a:ext uri="{FF2B5EF4-FFF2-40B4-BE49-F238E27FC236}">
                <a16:creationId xmlns:a16="http://schemas.microsoft.com/office/drawing/2014/main" id="{469A531C-9043-4AF5-BFD5-5D7A26D86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80" y="4911915"/>
            <a:ext cx="3131541" cy="81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erim\Downloads\NVIDIA_Logo_Vertical\NVLogo_2D.png">
            <a:extLst>
              <a:ext uri="{FF2B5EF4-FFF2-40B4-BE49-F238E27FC236}">
                <a16:creationId xmlns:a16="http://schemas.microsoft.com/office/drawing/2014/main" id="{81322D81-CDA9-4528-9B46-6D0D1B782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57" y="4749955"/>
            <a:ext cx="1526981" cy="11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perim\Pictures\Logo_KIT.svg.png">
            <a:extLst>
              <a:ext uri="{FF2B5EF4-FFF2-40B4-BE49-F238E27FC236}">
                <a16:creationId xmlns:a16="http://schemas.microsoft.com/office/drawing/2014/main" id="{6E746983-78C1-4E57-93D7-63640F78F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845" y="4799275"/>
            <a:ext cx="2071376" cy="10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72E084F-24B6-492B-BF43-1BEDCCF8E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28" y="4383905"/>
            <a:ext cx="3348188" cy="18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87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1015-70E1-4AFA-BA5A-615B14F8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of MCMC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1179D3-0CB7-4900-8A9D-6F81972DF587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D0BB19-1FC6-4E98-8DBC-97243FFFC18C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60ED25-98D7-4C19-8A08-3E0EBC9DD11B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9BF7032-BBE6-409D-8EF8-9A97AD8FDD24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1EA4FFF-46A3-476A-82D6-5C8BA77B5F98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2FE333A-CAF8-4148-9A68-D262DF9A3CB4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527FA783-7089-4672-A373-F9E06D9C9754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4560D977-9268-4E05-890A-3A5BBE74921A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93FCE04-FFF7-4194-83C1-29FF9F5C8653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2CAD36-EE15-4439-82C6-E9CB09F9CF6E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2491225-854F-47B6-A6FA-D5E379C50959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E516339-75AB-4858-9B3D-66BD69F5BA12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E417FD5-59B0-42B7-8940-E33AE5F39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D254BDC-64DB-42F3-8174-17A4DE6DE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5D2275-F95A-4349-AA61-E7400BA57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5DC04B-7316-4F16-9889-3AB035048C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5A43A79-4E48-459A-BE19-B8C6FA9DC2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EAD46AE-FC4F-4458-993B-166DC35010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8DBBA72-48D1-46D3-BCCB-F081C781A5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8F07920-DFD0-41F8-8089-1D41CE4299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4E18328-BC7D-4077-85E4-3BC9D88A80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7A9F87C-6A48-4D9D-AB31-36E0D6DB18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3A0D8D1-C013-4E8D-92A2-7AE6EC2C9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56E7553-5910-4015-922A-F7AB40BF6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187C9F6-1EF6-4EF5-B4B5-4953820CB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A99CA10-9DB4-44EC-AFCB-35A96190F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2956C7C-CB7D-4052-BAFA-3635EC737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6DA8F5-B192-4460-BA75-3DF34A9BD2F2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A1DF2E4-F7E1-4F29-A5DA-F5C2C6569799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98D6A59-92AE-415B-B4E4-2A5682297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659033C-AB95-4E2A-B57F-737F9061D03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27D384-C431-46A0-AEEB-FEA0E7254D1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2351F5-A333-496B-A5C1-EC7D2E0872AA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D4F8B11-E41B-4302-8345-C1698BCA6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476A1C5-C440-4146-B8E1-C73F75F3F74D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C30F4D-FD80-4C58-8267-CEE852DB79F1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E0E9EF-95C4-429F-9BE8-66FCFE2AFA55}"/>
              </a:ext>
            </a:extLst>
          </p:cNvPr>
          <p:cNvGrpSpPr/>
          <p:nvPr/>
        </p:nvGrpSpPr>
        <p:grpSpPr>
          <a:xfrm>
            <a:off x="7381839" y="2569089"/>
            <a:ext cx="389298" cy="3497163"/>
            <a:chOff x="7305639" y="2569089"/>
            <a:chExt cx="389298" cy="34971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211246-D35E-4AAF-AB04-D4D6ECE86569}"/>
                </a:ext>
              </a:extLst>
            </p:cNvPr>
            <p:cNvSpPr/>
            <p:nvPr/>
          </p:nvSpPr>
          <p:spPr>
            <a:xfrm rot="10800000">
              <a:off x="7305640" y="2590800"/>
              <a:ext cx="389297" cy="34754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300372-0AF2-4493-A67B-D4EF9F283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5639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88BF78-144F-48F4-A16F-A51B85445850}"/>
                </a:ext>
              </a:extLst>
            </p:cNvPr>
            <p:cNvCxnSpPr>
              <a:cxnSpLocks/>
            </p:cNvCxnSpPr>
            <p:nvPr/>
          </p:nvCxnSpPr>
          <p:spPr>
            <a:xfrm>
              <a:off x="7305639" y="2569089"/>
              <a:ext cx="389298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C09488-A84A-4B1F-9029-8FBA5A7349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4937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0DCFB5-0FDE-4B87-81B7-08583006A7FC}"/>
              </a:ext>
            </a:extLst>
          </p:cNvPr>
          <p:cNvCxnSpPr>
            <a:cxnSpLocks/>
          </p:cNvCxnSpPr>
          <p:nvPr/>
        </p:nvCxnSpPr>
        <p:spPr>
          <a:xfrm>
            <a:off x="2589559" y="3569967"/>
            <a:ext cx="2584639" cy="683226"/>
          </a:xfrm>
          <a:prstGeom prst="line">
            <a:avLst/>
          </a:prstGeom>
          <a:ln w="57150">
            <a:solidFill>
              <a:srgbClr val="FFF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4B776B-85C8-4C42-92DB-D58BA5381AE7}"/>
              </a:ext>
            </a:extLst>
          </p:cNvPr>
          <p:cNvCxnSpPr>
            <a:cxnSpLocks/>
          </p:cNvCxnSpPr>
          <p:nvPr/>
        </p:nvCxnSpPr>
        <p:spPr>
          <a:xfrm flipV="1">
            <a:off x="5306990" y="2271454"/>
            <a:ext cx="2201815" cy="1926734"/>
          </a:xfrm>
          <a:prstGeom prst="line">
            <a:avLst/>
          </a:prstGeom>
          <a:ln w="57150">
            <a:solidFill>
              <a:srgbClr val="FFF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4E3A5A1-5FFC-4322-8C7F-4A5F59D70DA9}"/>
              </a:ext>
            </a:extLst>
          </p:cNvPr>
          <p:cNvCxnSpPr>
            <a:cxnSpLocks/>
          </p:cNvCxnSpPr>
          <p:nvPr/>
        </p:nvCxnSpPr>
        <p:spPr>
          <a:xfrm flipH="1" flipV="1">
            <a:off x="7618815" y="2271455"/>
            <a:ext cx="1910468" cy="843616"/>
          </a:xfrm>
          <a:prstGeom prst="line">
            <a:avLst/>
          </a:prstGeom>
          <a:ln w="57150">
            <a:solidFill>
              <a:srgbClr val="FFF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E2084E2B-3E75-4B20-8155-99DD495BDAD1}"/>
              </a:ext>
            </a:extLst>
          </p:cNvPr>
          <p:cNvSpPr/>
          <p:nvPr/>
        </p:nvSpPr>
        <p:spPr>
          <a:xfrm>
            <a:off x="7486022" y="2138661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98AE448-3D8C-42D0-9E36-960C08AAB797}"/>
              </a:ext>
            </a:extLst>
          </p:cNvPr>
          <p:cNvSpPr/>
          <p:nvPr/>
        </p:nvSpPr>
        <p:spPr>
          <a:xfrm>
            <a:off x="5174198" y="4175405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2DCC57A-69D6-41DD-BEC3-9A7238554695}"/>
              </a:ext>
            </a:extLst>
          </p:cNvPr>
          <p:cNvGrpSpPr/>
          <p:nvPr/>
        </p:nvGrpSpPr>
        <p:grpSpPr>
          <a:xfrm>
            <a:off x="2589559" y="2239516"/>
            <a:ext cx="6939725" cy="2237234"/>
            <a:chOff x="2589559" y="2239516"/>
            <a:chExt cx="6939725" cy="2237234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BBE43CF-51AA-4830-B785-69CD135FE27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9047" y="2239516"/>
              <a:ext cx="2280237" cy="875556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B042B8E-0E9D-4599-A207-E3613DC974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9559" y="3569967"/>
              <a:ext cx="2182466" cy="906783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9D043F3-4124-4D96-A563-B8648BAAE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0822" y="2241104"/>
              <a:ext cx="2468225" cy="223376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C47676E2-C4D2-4F79-988E-4FC2284308BC}"/>
              </a:ext>
            </a:extLst>
          </p:cNvPr>
          <p:cNvSpPr/>
          <p:nvPr/>
        </p:nvSpPr>
        <p:spPr>
          <a:xfrm>
            <a:off x="5174197" y="4173817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75A9A90-1ACE-4659-A98F-429ED3DA9A24}"/>
              </a:ext>
            </a:extLst>
          </p:cNvPr>
          <p:cNvSpPr/>
          <p:nvPr/>
        </p:nvSpPr>
        <p:spPr>
          <a:xfrm>
            <a:off x="7486022" y="2134679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9A2BFDA1-5A5E-4DC0-95C2-FECF40927671}"/>
              </a:ext>
            </a:extLst>
          </p:cNvPr>
          <p:cNvSpPr/>
          <p:nvPr/>
        </p:nvSpPr>
        <p:spPr>
          <a:xfrm>
            <a:off x="2433984" y="3492179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BC8A61C-C378-430A-8C70-4888DBDF65FA}"/>
              </a:ext>
            </a:extLst>
          </p:cNvPr>
          <p:cNvSpPr/>
          <p:nvPr/>
        </p:nvSpPr>
        <p:spPr>
          <a:xfrm>
            <a:off x="9529283" y="3037283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2747 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3828 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6D7C8-2335-4B35-BDF1-0168E4493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of MCMC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9B3CC-993E-4232-A16E-C5CD5BE6F254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08DCBB-E6B6-4442-B7AA-9DC1F88A4CCD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CC37497-D74B-4F2F-8707-B54843D83F67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03CA27F-04EE-45B1-9EA7-C8469E237209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C477A93-5ABA-4924-B1C8-1B7C6BC11828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F8A06C22-26D7-4470-9D3A-285EF9E4342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62B3879F-B4EF-499B-AB73-19638D641A65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6A30C9B4-3B5F-4E80-B5EB-35839D745C53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0328EE6-326F-4106-8EC9-C9807E20858D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210D843-8F91-4BC8-95C7-1E6116F0EF17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7135600-44BA-4CC1-91B2-C0918EA4FD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19DF404-492D-47EC-AB18-0663ED258C6C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E429D5F9-8341-46DC-ADD5-2C2BA171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83F12C-6D8C-46F0-9A52-273B4DD94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6742183-E326-4DAC-B482-0A2D0DCD9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D9EBAFD-4F87-4717-922F-2803E62910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1257080-7CD7-4578-86BC-D584D25F51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0E93381-655F-49E2-9BFC-5BA386D04A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E5EE6DC-D0DD-44B7-8E17-FB91EB0F40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67083592-13AE-4610-B0E8-D67F2DDE7C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0655668-68AD-4027-98E2-D7C127EC2D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9FBE2DF-05A3-4FC0-BA96-F5AC597D2A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F454684-B24A-498B-B313-5D80F1EAC1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802E8599-97DD-472F-BC6D-4CF9A4FAE8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71EFC4E-4F81-4288-89E9-4F01D8A9C5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FEEDBC1-2E1E-4036-B26E-20A1F5EB75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85616BF-4FC4-46C4-AB71-249F11F076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D33734-9A15-48D4-A147-637316A3DA31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6C96659-BE16-4B70-848F-640699D67AAB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0E892D8-30C8-4298-A1E7-AA810A7FC9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CC3801E-8676-4404-BC76-4C2B0889B23A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DE502D-18CC-4671-B421-EE7454356DBA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CD790F-6175-452A-8041-12788AA4053B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3F0BFB9-4C88-4CEE-A9F4-22EED0E5DE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08E76F0-7165-4F78-B282-7002F0228964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9CD5567-4585-40EC-8F5D-37B93579AA1F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B0E2292-9BC6-44A4-A4F1-E8F015698D7D}"/>
              </a:ext>
            </a:extLst>
          </p:cNvPr>
          <p:cNvCxnSpPr>
            <a:cxnSpLocks/>
          </p:cNvCxnSpPr>
          <p:nvPr/>
        </p:nvCxnSpPr>
        <p:spPr>
          <a:xfrm>
            <a:off x="2589559" y="3569967"/>
            <a:ext cx="2584639" cy="683226"/>
          </a:xfrm>
          <a:prstGeom prst="line">
            <a:avLst/>
          </a:prstGeom>
          <a:ln w="57150">
            <a:solidFill>
              <a:srgbClr val="FFF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284240-39BE-40DA-A617-41B3A32B148B}"/>
              </a:ext>
            </a:extLst>
          </p:cNvPr>
          <p:cNvCxnSpPr>
            <a:cxnSpLocks/>
          </p:cNvCxnSpPr>
          <p:nvPr/>
        </p:nvCxnSpPr>
        <p:spPr>
          <a:xfrm flipV="1">
            <a:off x="5306990" y="2271454"/>
            <a:ext cx="2201815" cy="1926734"/>
          </a:xfrm>
          <a:prstGeom prst="line">
            <a:avLst/>
          </a:prstGeom>
          <a:ln w="57150">
            <a:solidFill>
              <a:srgbClr val="FFF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3BA06AE-6E68-489B-AA28-0F2785538704}"/>
              </a:ext>
            </a:extLst>
          </p:cNvPr>
          <p:cNvCxnSpPr>
            <a:cxnSpLocks/>
          </p:cNvCxnSpPr>
          <p:nvPr/>
        </p:nvCxnSpPr>
        <p:spPr>
          <a:xfrm flipH="1" flipV="1">
            <a:off x="7618815" y="2271455"/>
            <a:ext cx="1910468" cy="843616"/>
          </a:xfrm>
          <a:prstGeom prst="line">
            <a:avLst/>
          </a:prstGeom>
          <a:ln w="57150">
            <a:solidFill>
              <a:srgbClr val="FFF3C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FC055D33-8ECE-4DF3-85F8-7B2DCA7C1504}"/>
              </a:ext>
            </a:extLst>
          </p:cNvPr>
          <p:cNvSpPr/>
          <p:nvPr/>
        </p:nvSpPr>
        <p:spPr>
          <a:xfrm>
            <a:off x="7486022" y="2138661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70D09D-09C7-48D3-86D4-E55E3A2D706B}"/>
              </a:ext>
            </a:extLst>
          </p:cNvPr>
          <p:cNvGrpSpPr/>
          <p:nvPr/>
        </p:nvGrpSpPr>
        <p:grpSpPr>
          <a:xfrm>
            <a:off x="2589559" y="2239516"/>
            <a:ext cx="6939725" cy="2237234"/>
            <a:chOff x="2589559" y="2239516"/>
            <a:chExt cx="6939725" cy="2237234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33BB9A7-78D0-4AF1-B30B-9CB58689E1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9047" y="2239516"/>
              <a:ext cx="2280237" cy="875556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72DC248-E2A8-4214-A65E-853EAC62BF8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9559" y="3569967"/>
              <a:ext cx="2182466" cy="906783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06F2247-BEEB-449B-BBB0-633CE12613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0822" y="2241104"/>
              <a:ext cx="2468225" cy="2233761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9539CC5A-A88E-494A-8D19-8644FB450820}"/>
              </a:ext>
            </a:extLst>
          </p:cNvPr>
          <p:cNvSpPr/>
          <p:nvPr/>
        </p:nvSpPr>
        <p:spPr>
          <a:xfrm>
            <a:off x="4703762" y="4397068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AD78F50-737A-4CD0-AFF9-F765AFB0FB0F}"/>
              </a:ext>
            </a:extLst>
          </p:cNvPr>
          <p:cNvGrpSpPr/>
          <p:nvPr/>
        </p:nvGrpSpPr>
        <p:grpSpPr>
          <a:xfrm>
            <a:off x="2589561" y="2234572"/>
            <a:ext cx="6939722" cy="2129448"/>
            <a:chOff x="2589561" y="2234572"/>
            <a:chExt cx="6939722" cy="2129448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E2F9174-B19D-4419-A361-FE07854B19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89561" y="3569968"/>
              <a:ext cx="2411145" cy="794052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4B702CF-7149-468E-A435-373A838A8C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09501" y="2249332"/>
              <a:ext cx="1885323" cy="2109752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607C55-EEF8-4BDC-94F3-292FD35969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0401" y="2234572"/>
              <a:ext cx="2598882" cy="880499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Oval 69">
            <a:extLst>
              <a:ext uri="{FF2B5EF4-FFF2-40B4-BE49-F238E27FC236}">
                <a16:creationId xmlns:a16="http://schemas.microsoft.com/office/drawing/2014/main" id="{3D4F6A5B-DF0A-4B48-BA3B-81F6C121F1AB}"/>
              </a:ext>
            </a:extLst>
          </p:cNvPr>
          <p:cNvSpPr/>
          <p:nvPr/>
        </p:nvSpPr>
        <p:spPr>
          <a:xfrm>
            <a:off x="9529283" y="3037283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13988A8-13BE-4877-AFF9-2B0A2AC85451}"/>
              </a:ext>
            </a:extLst>
          </p:cNvPr>
          <p:cNvSpPr/>
          <p:nvPr/>
        </p:nvSpPr>
        <p:spPr>
          <a:xfrm>
            <a:off x="5174198" y="4175405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F646A52-3355-4075-B11D-6D708E2F1654}"/>
              </a:ext>
            </a:extLst>
          </p:cNvPr>
          <p:cNvGrpSpPr/>
          <p:nvPr/>
        </p:nvGrpSpPr>
        <p:grpSpPr>
          <a:xfrm>
            <a:off x="7381839" y="2569089"/>
            <a:ext cx="389298" cy="3497163"/>
            <a:chOff x="7305639" y="2569089"/>
            <a:chExt cx="389298" cy="3497163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CBA3541-A225-4B94-8D9B-AD692D31AF1C}"/>
                </a:ext>
              </a:extLst>
            </p:cNvPr>
            <p:cNvSpPr/>
            <p:nvPr/>
          </p:nvSpPr>
          <p:spPr>
            <a:xfrm rot="10800000">
              <a:off x="7305640" y="2590800"/>
              <a:ext cx="389297" cy="34754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9C39141-2B58-4C6D-8A6E-EC9F7BDB70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5639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1DC9F971-BD02-449C-8550-41370C0531C0}"/>
                </a:ext>
              </a:extLst>
            </p:cNvPr>
            <p:cNvCxnSpPr>
              <a:cxnSpLocks/>
            </p:cNvCxnSpPr>
            <p:nvPr/>
          </p:nvCxnSpPr>
          <p:spPr>
            <a:xfrm>
              <a:off x="7305639" y="2569089"/>
              <a:ext cx="389298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F03E3CE-1924-4FF6-B112-990A9D805D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4937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85EEE459-81F5-4F63-8CF5-84467B6BBFA6}"/>
              </a:ext>
            </a:extLst>
          </p:cNvPr>
          <p:cNvSpPr/>
          <p:nvPr/>
        </p:nvSpPr>
        <p:spPr>
          <a:xfrm>
            <a:off x="2433984" y="3492179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1A9A4DB-6C15-4A8A-B016-32B35D002B22}"/>
              </a:ext>
            </a:extLst>
          </p:cNvPr>
          <p:cNvSpPr/>
          <p:nvPr/>
        </p:nvSpPr>
        <p:spPr>
          <a:xfrm>
            <a:off x="4703033" y="4393868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D63E214-87F2-4F15-BE89-9CF99DDDC6C1}"/>
              </a:ext>
            </a:extLst>
          </p:cNvPr>
          <p:cNvSpPr/>
          <p:nvPr/>
        </p:nvSpPr>
        <p:spPr>
          <a:xfrm>
            <a:off x="7145563" y="2143441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2073EA0-09DB-49E5-BA0F-F451B1CC12AD}"/>
              </a:ext>
            </a:extLst>
          </p:cNvPr>
          <p:cNvSpPr/>
          <p:nvPr/>
        </p:nvSpPr>
        <p:spPr>
          <a:xfrm>
            <a:off x="7144432" y="2143440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1875 -0.021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-0.02552 0.00047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52A185C-9610-4537-BE1E-B62517DE15BF}"/>
              </a:ext>
            </a:extLst>
          </p:cNvPr>
          <p:cNvGrpSpPr/>
          <p:nvPr/>
        </p:nvGrpSpPr>
        <p:grpSpPr>
          <a:xfrm>
            <a:off x="-2891064" y="-123658"/>
            <a:ext cx="15277374" cy="7000708"/>
            <a:chOff x="-2266949" y="-84651"/>
            <a:chExt cx="11450764" cy="5247201"/>
          </a:xfrm>
        </p:grpSpPr>
        <p:pic>
          <p:nvPicPr>
            <p:cNvPr id="3" name="Picture 2" descr="C:\Users\perim\Pictures\bdpt.png">
              <a:extLst>
                <a:ext uri="{FF2B5EF4-FFF2-40B4-BE49-F238E27FC236}">
                  <a16:creationId xmlns:a16="http://schemas.microsoft.com/office/drawing/2014/main" id="{C1B78BC0-9FD8-43EF-87B9-8C8FF8A9F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8600" y="-65601"/>
              <a:ext cx="9412415" cy="522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perim\Pictures\mlt.png">
              <a:extLst>
                <a:ext uri="{FF2B5EF4-FFF2-40B4-BE49-F238E27FC236}">
                  <a16:creationId xmlns:a16="http://schemas.microsoft.com/office/drawing/2014/main" id="{CE967D0B-8EB5-4C23-955F-B0CEDE9885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655" r="49999"/>
            <a:stretch/>
          </p:blipFill>
          <p:spPr bwMode="auto">
            <a:xfrm>
              <a:off x="-2266949" y="-84651"/>
              <a:ext cx="6744556" cy="5228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テキスト ボックス 24">
            <a:extLst>
              <a:ext uri="{FF2B5EF4-FFF2-40B4-BE49-F238E27FC236}">
                <a16:creationId xmlns:a16="http://schemas.microsoft.com/office/drawing/2014/main" id="{6400515D-6928-4B59-B67C-6D4B202B4DF8}"/>
              </a:ext>
            </a:extLst>
          </p:cNvPr>
          <p:cNvSpPr txBox="1"/>
          <p:nvPr/>
        </p:nvSpPr>
        <p:spPr>
          <a:xfrm>
            <a:off x="238821" y="142201"/>
            <a:ext cx="4249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MCMC rendering</a:t>
            </a:r>
          </a:p>
        </p:txBody>
      </p:sp>
      <p:sp>
        <p:nvSpPr>
          <p:cNvPr id="6" name="テキスト ボックス 24">
            <a:extLst>
              <a:ext uri="{FF2B5EF4-FFF2-40B4-BE49-F238E27FC236}">
                <a16:creationId xmlns:a16="http://schemas.microsoft.com/office/drawing/2014/main" id="{2841134B-DD26-43D0-BEB8-BE790635D5C6}"/>
              </a:ext>
            </a:extLst>
          </p:cNvPr>
          <p:cNvSpPr txBox="1"/>
          <p:nvPr/>
        </p:nvSpPr>
        <p:spPr>
          <a:xfrm>
            <a:off x="6315209" y="142201"/>
            <a:ext cx="44925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MC rendering</a:t>
            </a:r>
          </a:p>
        </p:txBody>
      </p:sp>
    </p:spTree>
    <p:extLst>
      <p:ext uri="{BB962C8B-B14F-4D97-AF65-F5344CB8AC3E}">
        <p14:creationId xmlns:p14="http://schemas.microsoft.com/office/powerpoint/2010/main" val="990453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F080-3C06-4F5C-8138-257AD89E0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b="1" dirty="0"/>
              <a:t>State spaces</a:t>
            </a:r>
            <a:r>
              <a:rPr lang="en-US" dirty="0"/>
              <a:t> for MCMC rendering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B1D438D-1E49-4D8E-B479-5BB3F072DA4C}"/>
              </a:ext>
            </a:extLst>
          </p:cNvPr>
          <p:cNvGrpSpPr/>
          <p:nvPr/>
        </p:nvGrpSpPr>
        <p:grpSpPr>
          <a:xfrm>
            <a:off x="1115532" y="2138661"/>
            <a:ext cx="9430548" cy="2189865"/>
            <a:chOff x="1115532" y="2138661"/>
            <a:chExt cx="9430548" cy="21898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3411EF6-BAC6-4A8E-B28A-BF0A583BFA60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01882F8B-FD18-478C-BA89-52D908884D89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EC4ADB3B-58FC-49FC-88F7-FFEDBCF36D94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37B1361E-A9FF-421E-8E6B-05FEFD208FD4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0BD29CE0-794F-4A45-988D-CF1EE2FE0FD8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A43FF1C0-6E6F-432E-8095-AF3767FB73C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5B0118BA-C14F-40E0-82DD-E3D3A72374A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2EF1F95-3825-42BE-9997-72B087D957A9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60D935B-E978-4E47-8A63-C0E42B0FC56B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FDC351D3-18FF-43CC-A24B-555273EE3DFE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9F316ED-6B8E-4BE6-86D2-EB7941084E25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71A1D61-6494-4DE9-8A40-F586788D71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D10378C-5FBC-4986-992D-4005806035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2F74EEF-F010-4632-8972-55F13003B1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8C241FA-3B1A-4250-BBF9-8B226F58F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4C167D8-4840-429F-985D-4BB550DAA5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0C041ED0-A558-4854-81E4-EE07F1BBDB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00B81B8B-3747-4C89-BAFE-53E8E72F23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7273959-52A4-400C-B73B-FF80FA05D8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0588A262-0793-4A8B-9163-B3040E540C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6330314-E60B-486B-841B-06559DF28F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E3603D4-F5B9-4691-B0C0-4502253EE6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40101CA7-86A4-41D0-89FF-5CEFF88180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75848774-B8B4-465D-A467-DF1C1CE78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776953E-C983-4A87-A4CE-5B98488076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3071CC18-619A-4876-BB63-4F9B297AE6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91D680D-3EBE-42D7-B9B0-218EAD1D6606}"/>
                </a:ext>
              </a:extLst>
            </p:cNvPr>
            <p:cNvGrpSpPr/>
            <p:nvPr/>
          </p:nvGrpSpPr>
          <p:grpSpPr>
            <a:xfrm>
              <a:off x="2433984" y="2138661"/>
              <a:ext cx="7250874" cy="2189865"/>
              <a:chOff x="2433984" y="2138661"/>
              <a:chExt cx="7250874" cy="2189865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EFDF3D9-8551-4731-A3A6-C1D14494A3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89559" y="3569967"/>
                <a:ext cx="2584639" cy="683226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507A0A3C-5B63-4D87-8577-A9747E0407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06990" y="2271454"/>
                <a:ext cx="2201815" cy="1926734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A2FCACB-0D18-473F-83BC-6DAD041AD058}"/>
                  </a:ext>
                </a:extLst>
              </p:cNvPr>
              <p:cNvCxnSpPr>
                <a:cxnSpLocks/>
                <a:stCxn id="56" idx="2"/>
              </p:cNvCxnSpPr>
              <p:nvPr/>
            </p:nvCxnSpPr>
            <p:spPr>
              <a:xfrm flipH="1" flipV="1">
                <a:off x="7618815" y="2271455"/>
                <a:ext cx="1910468" cy="843616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35148B0-B308-4738-A796-55E94C2172DB}"/>
                  </a:ext>
                </a:extLst>
              </p:cNvPr>
              <p:cNvSpPr/>
              <p:nvPr/>
            </p:nvSpPr>
            <p:spPr>
              <a:xfrm>
                <a:off x="9529283" y="3037283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6FBC4C3-4183-411C-80C0-03B2FA5BF8EF}"/>
                  </a:ext>
                </a:extLst>
              </p:cNvPr>
              <p:cNvSpPr/>
              <p:nvPr/>
            </p:nvSpPr>
            <p:spPr>
              <a:xfrm>
                <a:off x="2433984" y="3492179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F7A67B0-D771-46F3-87BC-BFE4D6BA1DA9}"/>
                  </a:ext>
                </a:extLst>
              </p:cNvPr>
              <p:cNvSpPr/>
              <p:nvPr/>
            </p:nvSpPr>
            <p:spPr>
              <a:xfrm>
                <a:off x="7486022" y="2138661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4CE94C4-9B5B-44E3-BE0B-CF8CFEAC1F6A}"/>
                  </a:ext>
                </a:extLst>
              </p:cNvPr>
              <p:cNvSpPr/>
              <p:nvPr/>
            </p:nvSpPr>
            <p:spPr>
              <a:xfrm>
                <a:off x="5174197" y="4172951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E57FBCE2-E174-4E20-B7DE-F335546A411B}"/>
              </a:ext>
            </a:extLst>
          </p:cNvPr>
          <p:cNvSpPr txBox="1"/>
          <p:nvPr/>
        </p:nvSpPr>
        <p:spPr>
          <a:xfrm>
            <a:off x="41238" y="5496841"/>
            <a:ext cx="12150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Describes how a </a:t>
            </a:r>
            <a:r>
              <a:rPr lang="en-US" sz="4800" b="1" i="1" dirty="0"/>
              <a:t>path</a:t>
            </a:r>
            <a:r>
              <a:rPr lang="en-US" sz="4800" i="1" dirty="0"/>
              <a:t> </a:t>
            </a:r>
            <a:r>
              <a:rPr lang="en-US" sz="4800" dirty="0"/>
              <a:t>is mathematically defined</a:t>
            </a:r>
          </a:p>
        </p:txBody>
      </p:sp>
    </p:spTree>
    <p:extLst>
      <p:ext uri="{BB962C8B-B14F-4D97-AF65-F5344CB8AC3E}">
        <p14:creationId xmlns:p14="http://schemas.microsoft.com/office/powerpoint/2010/main" val="1922971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1D3AB50-D460-4AEF-A893-A257F10E61F0}"/>
              </a:ext>
            </a:extLst>
          </p:cNvPr>
          <p:cNvGrpSpPr/>
          <p:nvPr/>
        </p:nvGrpSpPr>
        <p:grpSpPr>
          <a:xfrm>
            <a:off x="2078027" y="1322614"/>
            <a:ext cx="7724117" cy="446274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1CE1B5-2D97-459D-864E-F391FE05BBC2}"/>
                </a:ext>
              </a:extLst>
            </p:cNvPr>
            <p:cNvGrpSpPr/>
            <p:nvPr/>
          </p:nvGrpSpPr>
          <p:grpSpPr>
            <a:xfrm>
              <a:off x="1115532" y="1333140"/>
              <a:ext cx="9430548" cy="5448660"/>
              <a:chOff x="1115532" y="1333140"/>
              <a:chExt cx="9430548" cy="544866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752B408-26BC-435D-A336-CF2177ECAD49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62DE929-4CE2-40A3-8020-4B1205600A55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87C1C55-0D89-4561-865B-C2AE5109A9BE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B0ECC031-69C9-4DF6-A808-92698E625895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CB979455-E965-43CC-B9FE-192A506EAC9D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B1CFEC7-DB59-4920-A45B-0B9F96503CAA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B2D41A2B-5ECF-41B9-B7CB-97082668D299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DEAB19F-1801-4853-80B5-1A8E42801617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2E39514-DE10-424F-8353-4DF83261E52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AAF8649-4E58-489D-ACF4-4B58A0DE699C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61AFC3A-1D0B-45D1-8618-A98547D478FA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D201930-F007-4ACA-9685-3A775A165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0ABDDA8B-438C-4C74-8A20-74D606C38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98195A7-3CFF-4B6F-8F80-3D21FC9F4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A5BE153-10B6-4671-ADCB-F8ABCA0DB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67E4315-06C8-48C0-838A-AB0F63FF0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951C866-61AB-4864-BF99-B912B8735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6B9CEE0-E9DA-4AAD-8AA7-25E7DE8979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18F8400-B9CE-4C30-8A86-3DD1AC0CD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0726302-5BA1-4D28-BD48-65E028E14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84E2EB1-8273-49B6-B50E-AC971C1E5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2D38807-EA1A-479D-9BB9-1A9C8C8991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B379D27-BCDF-4147-802A-C85A6B8F8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DB139F9-1672-469D-8878-D878C4988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D453C40-860D-4225-9029-489369044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DA457E3-F38C-4AFA-8FF9-61FDDC903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55BE29A-C396-45F0-9281-D9C06AD8DEAB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19BA0E2-D63F-43C8-BD7A-8486082EB49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F6E4D2B-50FB-40AB-8A65-337D83C86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290EAC9-BCFB-4083-B402-FE021ABF9240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651A2A2-D096-4080-A1BF-E8A5E41E184D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313746-373B-4B2D-A15A-285F223D5A87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EC25ABF-065D-4A02-800C-7B5995F57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11A279A-F367-4418-B050-CDE9D586C709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FD10A34-8E2F-41D6-8AC6-A5F1A744B634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B4A7C8-17A1-4F5D-89D4-FD9B7A7AA336}"/>
                </a:ext>
              </a:extLst>
            </p:cNvPr>
            <p:cNvGrpSpPr/>
            <p:nvPr/>
          </p:nvGrpSpPr>
          <p:grpSpPr>
            <a:xfrm>
              <a:off x="2433983" y="2089984"/>
              <a:ext cx="7166228" cy="3940500"/>
              <a:chOff x="2433983" y="2089984"/>
              <a:chExt cx="7166228" cy="394050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DDB6A45-DA18-4CF6-B100-D17E5B79B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1D3EF9D-FC90-4DC3-9471-24BE118065F6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BD0A038-CAE1-4361-80F6-CF71FB5ADE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C980F20-2441-4E07-AD9D-185E135837AA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7D07684-039C-42F9-AE29-5A64AE2F2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2545E5B-BDE2-40CE-9D0F-0D507D5939DE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26B0D58-F141-4159-8708-11537B8FAEC0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D2DF0B-C56F-4FD6-8CDA-F353BC10A7B4}"/>
              </a:ext>
            </a:extLst>
          </p:cNvPr>
          <p:cNvSpPr txBox="1"/>
          <p:nvPr/>
        </p:nvSpPr>
        <p:spPr>
          <a:xfrm>
            <a:off x="2078027" y="5691372"/>
            <a:ext cx="84308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dirty="0"/>
              <a:t>Path</a:t>
            </a:r>
            <a:r>
              <a:rPr lang="en-US" sz="4400" dirty="0"/>
              <a:t> is a sequence of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FF9900"/>
                </a:solidFill>
              </a:rPr>
              <a:t>surface points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083035A-A315-4E0A-8764-7FF1EAF3BD81}"/>
              </a:ext>
            </a:extLst>
          </p:cNvPr>
          <p:cNvSpPr txBox="1"/>
          <p:nvPr/>
        </p:nvSpPr>
        <p:spPr>
          <a:xfrm>
            <a:off x="8648924" y="5029838"/>
            <a:ext cx="350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</a:t>
            </a:r>
            <a:r>
              <a:rPr lang="en-US" sz="2800" dirty="0" err="1"/>
              <a:t>Veach</a:t>
            </a:r>
            <a:r>
              <a:rPr lang="en-US" sz="2800" dirty="0"/>
              <a:t> &amp; </a:t>
            </a:r>
            <a:r>
              <a:rPr lang="en-US" sz="2800" dirty="0" err="1"/>
              <a:t>Guibas</a:t>
            </a:r>
            <a:r>
              <a:rPr lang="en-US" sz="2800" dirty="0"/>
              <a:t> 1997]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6F08745-40BF-4271-81A0-DED1F755AD12}"/>
              </a:ext>
            </a:extLst>
          </p:cNvPr>
          <p:cNvGrpSpPr/>
          <p:nvPr/>
        </p:nvGrpSpPr>
        <p:grpSpPr>
          <a:xfrm>
            <a:off x="3064860" y="2385889"/>
            <a:ext cx="1097328" cy="961011"/>
            <a:chOff x="3064860" y="2385889"/>
            <a:chExt cx="1097328" cy="961011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2B5622F-1A0E-4C72-9756-21C304EF5765}"/>
                </a:ext>
              </a:extLst>
            </p:cNvPr>
            <p:cNvSpPr/>
            <p:nvPr/>
          </p:nvSpPr>
          <p:spPr>
            <a:xfrm>
              <a:off x="3064860" y="3015451"/>
              <a:ext cx="331449" cy="331449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AC09921-D1E3-497D-ADD9-FE951FFB85EB}"/>
                    </a:ext>
                  </a:extLst>
                </p:cNvPr>
                <p:cNvSpPr txBox="1"/>
                <p:nvPr/>
              </p:nvSpPr>
              <p:spPr>
                <a:xfrm>
                  <a:off x="3408392" y="2385889"/>
                  <a:ext cx="75379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AC09921-D1E3-497D-ADD9-FE951FFB85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8392" y="2385889"/>
                  <a:ext cx="753796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0D89844-C39C-4EF5-AD8E-3A75F1675EEA}"/>
              </a:ext>
            </a:extLst>
          </p:cNvPr>
          <p:cNvGrpSpPr/>
          <p:nvPr/>
        </p:nvGrpSpPr>
        <p:grpSpPr>
          <a:xfrm>
            <a:off x="3350223" y="4300553"/>
            <a:ext cx="1124986" cy="990895"/>
            <a:chOff x="3350223" y="4300553"/>
            <a:chExt cx="1124986" cy="990895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D4216AD-34A6-4835-88A0-6609AAE6A655}"/>
                </a:ext>
              </a:extLst>
            </p:cNvPr>
            <p:cNvSpPr/>
            <p:nvPr/>
          </p:nvSpPr>
          <p:spPr>
            <a:xfrm>
              <a:off x="4143760" y="4959999"/>
              <a:ext cx="331449" cy="331449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2058530-FCD9-41CA-992C-339BB53B63BD}"/>
                    </a:ext>
                  </a:extLst>
                </p:cNvPr>
                <p:cNvSpPr txBox="1"/>
                <p:nvPr/>
              </p:nvSpPr>
              <p:spPr>
                <a:xfrm>
                  <a:off x="3350223" y="4300553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2058530-FCD9-41CA-992C-339BB53B6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0223" y="4300553"/>
                  <a:ext cx="768031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C67B59A-1730-4993-B1F9-8008CD8EEE46}"/>
              </a:ext>
            </a:extLst>
          </p:cNvPr>
          <p:cNvGrpSpPr/>
          <p:nvPr/>
        </p:nvGrpSpPr>
        <p:grpSpPr>
          <a:xfrm>
            <a:off x="5387592" y="1811155"/>
            <a:ext cx="947161" cy="1053549"/>
            <a:chOff x="5387592" y="1811155"/>
            <a:chExt cx="947161" cy="1053549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5861A892-25DD-414E-948B-66A187292581}"/>
                </a:ext>
              </a:extLst>
            </p:cNvPr>
            <p:cNvSpPr/>
            <p:nvPr/>
          </p:nvSpPr>
          <p:spPr>
            <a:xfrm>
              <a:off x="5387592" y="1811155"/>
              <a:ext cx="331449" cy="331449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CB79280-2ED7-41DC-8CBA-921CD446D854}"/>
                    </a:ext>
                  </a:extLst>
                </p:cNvPr>
                <p:cNvSpPr txBox="1"/>
                <p:nvPr/>
              </p:nvSpPr>
              <p:spPr>
                <a:xfrm>
                  <a:off x="5566722" y="2126040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CB79280-2ED7-41DC-8CBA-921CD446D8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6722" y="2126040"/>
                  <a:ext cx="768031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A03C54-7229-4587-88A1-D0C8283C18D2}"/>
              </a:ext>
            </a:extLst>
          </p:cNvPr>
          <p:cNvGrpSpPr/>
          <p:nvPr/>
        </p:nvGrpSpPr>
        <p:grpSpPr>
          <a:xfrm>
            <a:off x="7978051" y="2811843"/>
            <a:ext cx="1151626" cy="738664"/>
            <a:chOff x="7978051" y="2811843"/>
            <a:chExt cx="1151626" cy="738664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E5015538-7C41-421C-927F-C87A670F3772}"/>
                </a:ext>
              </a:extLst>
            </p:cNvPr>
            <p:cNvSpPr/>
            <p:nvPr/>
          </p:nvSpPr>
          <p:spPr>
            <a:xfrm>
              <a:off x="8798228" y="2862214"/>
              <a:ext cx="331449" cy="331449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1E708FF-35EE-4135-B2C4-D2913D70FE2F}"/>
                    </a:ext>
                  </a:extLst>
                </p:cNvPr>
                <p:cNvSpPr txBox="1"/>
                <p:nvPr/>
              </p:nvSpPr>
              <p:spPr>
                <a:xfrm>
                  <a:off x="7978051" y="2811843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51E708FF-35EE-4135-B2C4-D2913D70F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8051" y="2811843"/>
                  <a:ext cx="768031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740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2C03-52EB-48C8-859D-6FB42A026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in path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7EB96B-B17D-4199-9CAB-0584E21796C3}"/>
              </a:ext>
            </a:extLst>
          </p:cNvPr>
          <p:cNvGrpSpPr/>
          <p:nvPr/>
        </p:nvGrpSpPr>
        <p:grpSpPr>
          <a:xfrm>
            <a:off x="2078027" y="1322614"/>
            <a:ext cx="7724117" cy="4462740"/>
            <a:chOff x="1115532" y="1333140"/>
            <a:chExt cx="9430548" cy="54486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871D45-ADC0-4CBE-A856-C6B0E88DB561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43717DC-F110-4469-82D9-0BCDC4C6151D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78D94DF-1891-46D5-929B-854DA21B9FD4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7C22BAB-4B0D-4046-A5B1-4CFEA8B8F519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AECC3C8-351D-49C5-9386-E7CC4DF42F2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F312607-B5ED-439A-B927-7121DBF8A960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8F063CDE-3E78-45BA-A3BB-5802A5CA37D1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7C36A9D-2DA3-4311-818A-EC6498EA9E22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8B8BE5-2C23-40AD-86EC-B95799972D99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7889D92-7766-4ACE-9CB0-FA44519676E1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778C0DE-6F93-4E9A-9EB6-9F92DBD3B18E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EE39BDA-86F5-40F2-8E22-0CBBA42D9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C7CA68-1EC2-4EA6-AC95-EEB0CAECD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36B20E-9BC3-455B-A5C2-4FC4CFF2A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A081769-FD6A-422A-B62C-6E580F174A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9207812-929D-4157-A057-ACFEF821D8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2365C0C-9225-4C1B-9B4A-891DDCEA54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AE9A77-E3ED-4DC0-9824-05105EC218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ED27EB5-FC8B-43E7-8C6F-75749B573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0A2C3D9-29F6-488D-B310-CE65B3C9A7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C0A20AC-085E-4AF1-A9C3-2334BC43A7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F20D727-1B87-4D56-8331-59E1ABC15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1A5A96F-0BB4-454F-A3F9-59FB0DC00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0EA9F7-7218-4F70-BBE3-4493D742B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A146460-CAEC-4825-9436-740BA37D5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577D0A0-A464-4565-AC51-3790D291DA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53F8AC-2C26-42BD-A581-7B28BD6F7501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18168A-197F-44D2-9219-E95EDF0F854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6DE338F-BA63-42C8-8A97-CB5BB1371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4264ED7-F343-44A5-AAF5-293FAB1081A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E21577C-0D92-45FD-A633-39CE70F48202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08573A-F750-4FA8-B1BF-5427F602F3A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B5F7C0D-722F-42B0-8DF4-0910CD8D51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FA3E72F-820D-4A9A-8618-84F49E997675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919C0E6-11B0-4E99-85EE-34F75D27E107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EE1D3A-6B12-42BE-B9E1-DBE052A9E506}"/>
              </a:ext>
            </a:extLst>
          </p:cNvPr>
          <p:cNvCxnSpPr>
            <a:cxnSpLocks/>
          </p:cNvCxnSpPr>
          <p:nvPr/>
        </p:nvCxnSpPr>
        <p:spPr>
          <a:xfrm>
            <a:off x="3229789" y="3183561"/>
            <a:ext cx="1075954" cy="1915262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33432CED-A085-47E3-A8B2-CA59D00270AB}"/>
              </a:ext>
            </a:extLst>
          </p:cNvPr>
          <p:cNvSpPr/>
          <p:nvPr/>
        </p:nvSpPr>
        <p:spPr>
          <a:xfrm>
            <a:off x="3157908" y="3117565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15B604-7DA3-4EF9-AA68-CCFB4A3E2B65}"/>
              </a:ext>
            </a:extLst>
          </p:cNvPr>
          <p:cNvCxnSpPr>
            <a:cxnSpLocks/>
          </p:cNvCxnSpPr>
          <p:nvPr/>
        </p:nvCxnSpPr>
        <p:spPr>
          <a:xfrm flipH="1">
            <a:off x="4305742" y="2023091"/>
            <a:ext cx="1262540" cy="3080933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3E5FD8F-3D6A-4553-B833-291CF7B85DCC}"/>
              </a:ext>
            </a:extLst>
          </p:cNvPr>
          <p:cNvSpPr/>
          <p:nvPr/>
        </p:nvSpPr>
        <p:spPr>
          <a:xfrm>
            <a:off x="4244775" y="5042562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E5E27-A7E8-4BBE-82AB-8BB0D23C596A}"/>
              </a:ext>
            </a:extLst>
          </p:cNvPr>
          <p:cNvCxnSpPr>
            <a:cxnSpLocks/>
          </p:cNvCxnSpPr>
          <p:nvPr/>
        </p:nvCxnSpPr>
        <p:spPr>
          <a:xfrm>
            <a:off x="5562431" y="2021141"/>
            <a:ext cx="3441864" cy="1008029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2325BD2-CC3D-41B2-A2B3-DBD5182D3F1E}"/>
              </a:ext>
            </a:extLst>
          </p:cNvPr>
          <p:cNvSpPr/>
          <p:nvPr/>
        </p:nvSpPr>
        <p:spPr>
          <a:xfrm>
            <a:off x="8900003" y="2957291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2424A4-A0F6-4C1C-AEE9-8F9B6810109C}"/>
              </a:ext>
            </a:extLst>
          </p:cNvPr>
          <p:cNvSpPr/>
          <p:nvPr/>
        </p:nvSpPr>
        <p:spPr>
          <a:xfrm>
            <a:off x="5483487" y="1942509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F71979-9E17-4168-AE59-274554323E8F}"/>
              </a:ext>
            </a:extLst>
          </p:cNvPr>
          <p:cNvSpPr txBox="1"/>
          <p:nvPr/>
        </p:nvSpPr>
        <p:spPr>
          <a:xfrm>
            <a:off x="2601062" y="5691372"/>
            <a:ext cx="7384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Changes </a:t>
            </a:r>
            <a:r>
              <a:rPr lang="en-US" sz="4400" dirty="0">
                <a:solidFill>
                  <a:srgbClr val="FF9900"/>
                </a:solidFill>
              </a:rPr>
              <a:t>surface points</a:t>
            </a:r>
            <a:r>
              <a:rPr lang="en-US" sz="4400" b="1" i="1" dirty="0">
                <a:solidFill>
                  <a:srgbClr val="FF9900"/>
                </a:solidFill>
              </a:rPr>
              <a:t> </a:t>
            </a:r>
            <a:r>
              <a:rPr lang="en-US" sz="4400" b="1" i="1" dirty="0">
                <a:solidFill>
                  <a:srgbClr val="000000"/>
                </a:solidFill>
              </a:rPr>
              <a:t>directly</a:t>
            </a:r>
            <a:endParaRPr lang="en-US" sz="4400" b="1" i="1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84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22C03-52EB-48C8-859D-6FB42A026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in path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7EB96B-B17D-4199-9CAB-0584E21796C3}"/>
              </a:ext>
            </a:extLst>
          </p:cNvPr>
          <p:cNvGrpSpPr/>
          <p:nvPr/>
        </p:nvGrpSpPr>
        <p:grpSpPr>
          <a:xfrm>
            <a:off x="2078027" y="1322614"/>
            <a:ext cx="7724117" cy="4462740"/>
            <a:chOff x="1115532" y="1333140"/>
            <a:chExt cx="9430548" cy="544866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E871D45-ADC0-4CBE-A856-C6B0E88DB561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43717DC-F110-4469-82D9-0BCDC4C6151D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78D94DF-1891-46D5-929B-854DA21B9FD4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E7C22BAB-4B0D-4046-A5B1-4CFEA8B8F519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9AECC3C8-351D-49C5-9386-E7CC4DF42F2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4F312607-B5ED-439A-B927-7121DBF8A960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8F063CDE-3E78-45BA-A3BB-5802A5CA37D1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C7C36A9D-2DA3-4311-818A-EC6498EA9E22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E8B8BE5-2C23-40AD-86EC-B95799972D99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7889D92-7766-4ACE-9CB0-FA44519676E1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778C0DE-6F93-4E9A-9EB6-9F92DBD3B18E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EE39BDA-86F5-40F2-8E22-0CBBA42D9D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FC7CA68-1EC2-4EA6-AC95-EEB0CAECD9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736B20E-9BC3-455B-A5C2-4FC4CFF2A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A081769-FD6A-422A-B62C-6E580F174A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9207812-929D-4157-A057-ACFEF821D86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2365C0C-9225-4C1B-9B4A-891DDCEA54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DAE9A77-E3ED-4DC0-9824-05105EC218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ED27EB5-FC8B-43E7-8C6F-75749B5739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0A2C3D9-29F6-488D-B310-CE65B3C9A7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C0A20AC-085E-4AF1-A9C3-2334BC43A70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F20D727-1B87-4D56-8331-59E1ABC159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1A5A96F-0BB4-454F-A3F9-59FB0DC00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10EA9F7-7218-4F70-BBE3-4493D742B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A146460-CAEC-4825-9436-740BA37D5E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577D0A0-A464-4565-AC51-3790D291DA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53F8AC-2C26-42BD-A581-7B28BD6F7501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E18168A-197F-44D2-9219-E95EDF0F854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6DE338F-BA63-42C8-8A97-CB5BB1371A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4264ED7-F343-44A5-AAF5-293FAB1081A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E21577C-0D92-45FD-A633-39CE70F48202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08573A-F750-4FA8-B1BF-5427F602F3A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B5F7C0D-722F-42B0-8DF4-0910CD8D51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FA3E72F-820D-4A9A-8618-84F49E997675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919C0E6-11B0-4E99-85EE-34F75D27E107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EE1D3A-6B12-42BE-B9E1-DBE052A9E506}"/>
              </a:ext>
            </a:extLst>
          </p:cNvPr>
          <p:cNvCxnSpPr>
            <a:cxnSpLocks/>
          </p:cNvCxnSpPr>
          <p:nvPr/>
        </p:nvCxnSpPr>
        <p:spPr>
          <a:xfrm>
            <a:off x="3229789" y="3183561"/>
            <a:ext cx="1075954" cy="1915262"/>
          </a:xfrm>
          <a:prstGeom prst="line">
            <a:avLst/>
          </a:prstGeom>
          <a:ln w="57150">
            <a:solidFill>
              <a:srgbClr val="FFF3C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15B604-7DA3-4EF9-AA68-CCFB4A3E2B65}"/>
              </a:ext>
            </a:extLst>
          </p:cNvPr>
          <p:cNvCxnSpPr>
            <a:cxnSpLocks/>
          </p:cNvCxnSpPr>
          <p:nvPr/>
        </p:nvCxnSpPr>
        <p:spPr>
          <a:xfrm flipH="1">
            <a:off x="4305742" y="2023091"/>
            <a:ext cx="1262540" cy="3080933"/>
          </a:xfrm>
          <a:prstGeom prst="line">
            <a:avLst/>
          </a:prstGeom>
          <a:ln w="57150">
            <a:solidFill>
              <a:srgbClr val="FFF3C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3E5FD8F-3D6A-4553-B833-291CF7B85DCC}"/>
              </a:ext>
            </a:extLst>
          </p:cNvPr>
          <p:cNvSpPr/>
          <p:nvPr/>
        </p:nvSpPr>
        <p:spPr>
          <a:xfrm>
            <a:off x="4244775" y="5042562"/>
            <a:ext cx="127424" cy="127424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6E5E27-A7E8-4BBE-82AB-8BB0D23C596A}"/>
              </a:ext>
            </a:extLst>
          </p:cNvPr>
          <p:cNvCxnSpPr>
            <a:cxnSpLocks/>
          </p:cNvCxnSpPr>
          <p:nvPr/>
        </p:nvCxnSpPr>
        <p:spPr>
          <a:xfrm>
            <a:off x="5562431" y="2021141"/>
            <a:ext cx="3441864" cy="1008029"/>
          </a:xfrm>
          <a:prstGeom prst="line">
            <a:avLst/>
          </a:prstGeom>
          <a:ln w="57150">
            <a:solidFill>
              <a:srgbClr val="FFF3C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942424A4-A0F6-4C1C-AEE9-8F9B6810109C}"/>
              </a:ext>
            </a:extLst>
          </p:cNvPr>
          <p:cNvSpPr/>
          <p:nvPr/>
        </p:nvSpPr>
        <p:spPr>
          <a:xfrm>
            <a:off x="5483487" y="1942509"/>
            <a:ext cx="127424" cy="127424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F71979-9E17-4168-AE59-274554323E8F}"/>
              </a:ext>
            </a:extLst>
          </p:cNvPr>
          <p:cNvSpPr txBox="1"/>
          <p:nvPr/>
        </p:nvSpPr>
        <p:spPr>
          <a:xfrm>
            <a:off x="2601062" y="5691372"/>
            <a:ext cx="7384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Changes </a:t>
            </a:r>
            <a:r>
              <a:rPr lang="en-US" sz="4400" dirty="0">
                <a:solidFill>
                  <a:srgbClr val="FF9900"/>
                </a:solidFill>
              </a:rPr>
              <a:t>surface points</a:t>
            </a:r>
            <a:r>
              <a:rPr lang="en-US" sz="4400" b="1" i="1" dirty="0">
                <a:solidFill>
                  <a:srgbClr val="FF9900"/>
                </a:solidFill>
              </a:rPr>
              <a:t> </a:t>
            </a:r>
            <a:r>
              <a:rPr lang="en-US" sz="4400" b="1" i="1" dirty="0">
                <a:solidFill>
                  <a:srgbClr val="000000"/>
                </a:solidFill>
              </a:rPr>
              <a:t>directly</a:t>
            </a:r>
            <a:endParaRPr lang="en-US" sz="4400" b="1" i="1" dirty="0">
              <a:solidFill>
                <a:srgbClr val="FF9900"/>
              </a:solidFill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C5718D1-EF21-4308-90F1-F43F41AAC9DC}"/>
              </a:ext>
            </a:extLst>
          </p:cNvPr>
          <p:cNvGrpSpPr/>
          <p:nvPr/>
        </p:nvGrpSpPr>
        <p:grpSpPr>
          <a:xfrm>
            <a:off x="3223260" y="2014538"/>
            <a:ext cx="5715000" cy="3083242"/>
            <a:chOff x="3223260" y="2014538"/>
            <a:chExt cx="5715000" cy="308324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AB30C8F-9159-488F-841F-43466C90B190}"/>
                </a:ext>
              </a:extLst>
            </p:cNvPr>
            <p:cNvCxnSpPr>
              <a:cxnSpLocks/>
            </p:cNvCxnSpPr>
            <p:nvPr/>
          </p:nvCxnSpPr>
          <p:spPr>
            <a:xfrm>
              <a:off x="3223260" y="3177540"/>
              <a:ext cx="1402080" cy="192024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A7B851D-6EB1-44D8-8572-38B03BC2B0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7720" y="2014538"/>
              <a:ext cx="463868" cy="3068002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18FC3E5-BA1E-4220-BB6F-41AE5B87047E}"/>
                </a:ext>
              </a:extLst>
            </p:cNvPr>
            <p:cNvCxnSpPr>
              <a:cxnSpLocks/>
            </p:cNvCxnSpPr>
            <p:nvPr/>
          </p:nvCxnSpPr>
          <p:spPr>
            <a:xfrm>
              <a:off x="5091113" y="2028825"/>
              <a:ext cx="3847147" cy="988695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15E8B683-DF1F-4185-9C0E-027B3754E8A7}"/>
              </a:ext>
            </a:extLst>
          </p:cNvPr>
          <p:cNvSpPr/>
          <p:nvPr/>
        </p:nvSpPr>
        <p:spPr>
          <a:xfrm>
            <a:off x="3157908" y="3117565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9B97076-8F22-46F8-852C-3CBD06CF784A}"/>
              </a:ext>
            </a:extLst>
          </p:cNvPr>
          <p:cNvSpPr/>
          <p:nvPr/>
        </p:nvSpPr>
        <p:spPr>
          <a:xfrm>
            <a:off x="8900003" y="2957291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DC828E8-3A32-494D-95E9-FC41782BAAF9}"/>
              </a:ext>
            </a:extLst>
          </p:cNvPr>
          <p:cNvSpPr/>
          <p:nvPr/>
        </p:nvSpPr>
        <p:spPr>
          <a:xfrm>
            <a:off x="4244447" y="5042562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EB07F75-CE7D-472B-BD2A-E847B18F9F02}"/>
              </a:ext>
            </a:extLst>
          </p:cNvPr>
          <p:cNvSpPr/>
          <p:nvPr/>
        </p:nvSpPr>
        <p:spPr>
          <a:xfrm>
            <a:off x="5483487" y="1942509"/>
            <a:ext cx="127424" cy="127424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2721 -4.44444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-0.03815 -2.59259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A17CA4E6-7DA2-402D-9BAB-60C64F56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sample space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D4C8D8-D8D1-4A30-A190-90A602F52E98}"/>
              </a:ext>
            </a:extLst>
          </p:cNvPr>
          <p:cNvSpPr txBox="1"/>
          <p:nvPr/>
        </p:nvSpPr>
        <p:spPr>
          <a:xfrm>
            <a:off x="2910374" y="5347361"/>
            <a:ext cx="7206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dirty="0"/>
              <a:t>Path</a:t>
            </a:r>
            <a:r>
              <a:rPr lang="en-US" sz="4400" dirty="0"/>
              <a:t> is a sequence of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0070C0"/>
                </a:solidFill>
              </a:rPr>
              <a:t>numbers</a:t>
            </a:r>
            <a:endParaRPr lang="en-US" sz="4400" b="1" i="1" dirty="0">
              <a:solidFill>
                <a:srgbClr val="FF9900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B36D739-2A61-431E-B414-D47557AB0554}"/>
              </a:ext>
            </a:extLst>
          </p:cNvPr>
          <p:cNvGrpSpPr/>
          <p:nvPr/>
        </p:nvGrpSpPr>
        <p:grpSpPr>
          <a:xfrm>
            <a:off x="2442866" y="2112621"/>
            <a:ext cx="7445990" cy="2569155"/>
            <a:chOff x="946570" y="2112621"/>
            <a:chExt cx="7445990" cy="256915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C0245B-D65D-4F39-8807-5C879869C4DB}"/>
                </a:ext>
              </a:extLst>
            </p:cNvPr>
            <p:cNvGrpSpPr/>
            <p:nvPr/>
          </p:nvGrpSpPr>
          <p:grpSpPr>
            <a:xfrm>
              <a:off x="946570" y="2112621"/>
              <a:ext cx="2564784" cy="2569155"/>
              <a:chOff x="5253375" y="1624600"/>
              <a:chExt cx="2564784" cy="2569155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5D5C7BC-0495-459D-92A9-2923C96E1A27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F2D5D63-B566-4775-B330-0622A1948DE5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2E5A3FA-042E-4C09-A8EA-C08A085BC72A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65DCE62-B4F4-4E5A-893C-D557155A7CA5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13DC6C0-34A1-4A46-A7AF-4825B4A0AE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887CF1D-AD4F-4496-A96D-400C1B9015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E7E868E-95EA-4617-9001-BCBD908E3F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65280D8-060B-4963-A1FF-883C238657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876FB3F-E7F1-4FD5-9AC7-CB595A501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D2919D-33EC-4926-BF7F-9011254503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B6E97E2-507D-45F2-BE32-6B3D2FC853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A9944A7-A830-45F5-BBD2-2702C24F5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8AB56FB-3127-4085-89C5-371534AAF78C}"/>
                    </a:ext>
                  </a:extLst>
                </p:cNvPr>
                <p:cNvSpPr txBox="1"/>
                <p:nvPr/>
              </p:nvSpPr>
              <p:spPr>
                <a:xfrm>
                  <a:off x="4267200" y="2827190"/>
                  <a:ext cx="4125360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8AB56FB-3127-4085-89C5-371534AAF7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2827190"/>
                  <a:ext cx="4125360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9CA52DA-6BC7-485B-8496-D9D2DDD40797}"/>
                </a:ext>
              </a:extLst>
            </p:cNvPr>
            <p:cNvSpPr/>
            <p:nvPr/>
          </p:nvSpPr>
          <p:spPr>
            <a:xfrm>
              <a:off x="2456854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C9AF078-B236-4190-BED0-8576715248E7}"/>
                </a:ext>
              </a:extLst>
            </p:cNvPr>
            <p:cNvSpPr/>
            <p:nvPr/>
          </p:nvSpPr>
          <p:spPr>
            <a:xfrm rot="15075816">
              <a:off x="3394003" y="2908183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49B2042-7B4E-4EE5-B085-BA8649A44359}"/>
                    </a:ext>
                  </a:extLst>
                </p:cNvPr>
                <p:cNvSpPr txBox="1"/>
                <p:nvPr/>
              </p:nvSpPr>
              <p:spPr>
                <a:xfrm>
                  <a:off x="1250099" y="3089363"/>
                  <a:ext cx="1972976" cy="83099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5400" b="0" i="1" smtClean="0">
                                <a:effectLst>
                                  <a:glow rad="635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5400" b="0" i="1" smtClean="0">
                                    <a:effectLst>
                                      <a:glow rad="63500">
                                        <a:schemeClr val="bg1"/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5400" b="0" i="1" smtClean="0">
                                    <a:effectLst>
                                      <a:glow rad="63500">
                                        <a:schemeClr val="bg1"/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5400" b="0" i="1" smtClean="0">
                                <a:effectLst>
                                  <a:glow rad="63500">
                                    <a:schemeClr val="bg1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en-US" sz="5400" dirty="0">
                    <a:effectLst>
                      <a:glow rad="63500">
                        <a:schemeClr val="bg1"/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249B2042-7B4E-4EE5-B085-BA8649A443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0099" y="3089363"/>
                  <a:ext cx="1972976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5839D7C-A3F1-4ED3-9461-637AD5F14FFA}"/>
              </a:ext>
            </a:extLst>
          </p:cNvPr>
          <p:cNvSpPr txBox="1"/>
          <p:nvPr/>
        </p:nvSpPr>
        <p:spPr>
          <a:xfrm>
            <a:off x="8639908" y="4659551"/>
            <a:ext cx="3294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[</a:t>
            </a:r>
            <a:r>
              <a:rPr lang="en-US" sz="2800" dirty="0" err="1"/>
              <a:t>Kelemen</a:t>
            </a:r>
            <a:r>
              <a:rPr lang="en-US" sz="2800" dirty="0"/>
              <a:t> et al. 2002]</a:t>
            </a:r>
          </a:p>
        </p:txBody>
      </p:sp>
    </p:spTree>
    <p:extLst>
      <p:ext uri="{BB962C8B-B14F-4D97-AF65-F5344CB8AC3E}">
        <p14:creationId xmlns:p14="http://schemas.microsoft.com/office/powerpoint/2010/main" val="390302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A17CA4E6-7DA2-402D-9BAB-60C64F56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sample space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8D4C8D8-D8D1-4A30-A190-90A602F52E98}"/>
              </a:ext>
            </a:extLst>
          </p:cNvPr>
          <p:cNvSpPr txBox="1"/>
          <p:nvPr/>
        </p:nvSpPr>
        <p:spPr>
          <a:xfrm>
            <a:off x="1812702" y="5347361"/>
            <a:ext cx="94021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dirty="0"/>
              <a:t>Path</a:t>
            </a:r>
            <a:r>
              <a:rPr lang="en-US" sz="4400" dirty="0"/>
              <a:t> is a sequence of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0070C0"/>
                </a:solidFill>
              </a:rPr>
              <a:t>numbers</a:t>
            </a:r>
          </a:p>
          <a:p>
            <a:pPr algn="ctr"/>
            <a:r>
              <a:rPr lang="en-US" sz="4400" dirty="0"/>
              <a:t>mapped to a sequence of </a:t>
            </a:r>
            <a:r>
              <a:rPr lang="en-US" sz="4400" b="1" i="1" dirty="0">
                <a:solidFill>
                  <a:srgbClr val="FF9900"/>
                </a:solidFill>
              </a:rPr>
              <a:t>surface points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425A4D-9486-4C3A-BC45-B50DEA99E961}"/>
              </a:ext>
            </a:extLst>
          </p:cNvPr>
          <p:cNvGrpSpPr/>
          <p:nvPr/>
        </p:nvGrpSpPr>
        <p:grpSpPr>
          <a:xfrm>
            <a:off x="2442866" y="2112621"/>
            <a:ext cx="2564784" cy="2569155"/>
            <a:chOff x="2442866" y="2112621"/>
            <a:chExt cx="2564784" cy="256915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FC0245B-D65D-4F39-8807-5C879869C4DB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5D5C7BC-0495-459D-92A9-2923C96E1A27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AF2D5D63-B566-4775-B330-0622A1948DE5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2E5A3FA-042E-4C09-A8EA-C08A085BC72A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65DCE62-B4F4-4E5A-893C-D557155A7CA5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13DC6C0-34A1-4A46-A7AF-4825B4A0AE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887CF1D-AD4F-4496-A96D-400C1B9015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E7E868E-95EA-4617-9001-BCBD908E3F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65280D8-060B-4963-A1FF-883C238657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876FB3F-E7F1-4FD5-9AC7-CB595A5014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1D2919D-33EC-4926-BF7F-90112545031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B6E97E2-507D-45F2-BE32-6B3D2FC853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A9944A7-A830-45F5-BBD2-2702C24F5B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9CA52DA-6BC7-485B-8496-D9D2DDD40797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DD81CD8-D73F-4F96-96AB-02489F0FCDBD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B0CC42B-BD52-4631-B888-FA0FB9800DDA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E7F7B87-071A-43FF-BA39-7C0B76C9E8B2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75E6AC4-187B-4C7B-A639-231EAC608115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C36803FA-BED6-4AFD-9618-308BB4673447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3BA9E1-5A78-44B5-8346-FC05ACBB9D8E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1DDE3F62-4899-4EF5-AB0D-D02F1C43A7EF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BA2A24CD-FF53-40FC-9539-3626911A1B6F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7F7EB21E-4EC2-4447-87E0-F25C75BCD700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D054FF12-A99C-4E79-A586-5A5561842E4B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7CFBC85-43CF-40BC-9BCA-BB8F1155CE5E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0C82FA4-C984-4832-BAEE-72969FEEF106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6B3BFB0-E602-4FE3-AD58-38192898A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101C9FC-71F5-414C-AA42-64B9A1D8E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8A41990-2F3F-402A-8245-8317A3F391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275BD6C0-11C6-4B6A-8C9F-A95E1CCDF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C0377EB-4B7F-4B72-A6E1-49D0044D83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1BCC816-C255-440A-9894-6C5961D411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2A80CDC8-DB99-4CBA-AAD1-9B79C59350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4AA5DDCF-9883-4DE2-B84F-3EE5867E7C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6EB5C5B-8071-4D6F-965B-A804EB7F6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665B4F6-9B96-4F23-B364-06ADD1948C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D38E6C60-240F-4E69-8838-4D08AD45FF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091604F-D586-423B-A7F0-8F0E318786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81EFD547-CF54-4B83-8A95-4EE80F07A5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007ADED8-ADA4-41EF-88D0-41BD1B56B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F6CD8E0-D698-4B7F-89F8-5E11089E61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E4711D9-D0DA-4DD0-8314-60541011D145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635C94-2E86-4929-9F9E-22F81230745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9B45B767-E13E-4CF1-9EEC-CFF898E9A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159BDAA2-AF37-449F-A016-BECD5EB8BD51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C91F680-566D-438B-B134-9C617F52524E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2AAF643-E461-4B56-9CB7-2A14C32D16B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2852D980-88A6-4451-A742-7FEB08BAF3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D2B1AAA5-B841-47C1-A22E-657672708FA1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E5B72645-79CB-4198-AED7-0FC2FF28B386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18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7 L -0.12331 -3.7037E-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Primary sample space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CE1B5-2D97-459D-864E-F391FE05BBC2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52B408-26BC-435D-A336-CF2177ECAD4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2DE929-4CE2-40A3-8020-4B1205600A5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87C1C55-0D89-4561-865B-C2AE5109A9B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0ECC031-69C9-4DF6-A808-92698E62589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B979455-E965-43CC-B9FE-192A506EAC9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B1CFEC7-DB59-4920-A45B-0B9F96503CA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2D41A2B-5ECF-41B9-B7CB-97082668D29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EAB19F-1801-4853-80B5-1A8E428016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E39514-DE10-424F-8353-4DF83261E52F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F8649-4E58-489D-ACF4-4B58A0DE69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61AFC3A-1D0B-45D1-8618-A98547D478FA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201930-F007-4ACA-9685-3A775A1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BDDA8B-438C-4C74-8A20-74D606C38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8195A7-3CFF-4B6F-8F80-3D21FC9F4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BE153-10B6-4671-ADCB-F8ABCA0DB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67E4315-06C8-48C0-838A-AB0F63FF0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51C866-61AB-4864-BF99-B912B8735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B9CEE0-E9DA-4AAD-8AA7-25E7DE897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8F8400-B9CE-4C30-8A86-3DD1AC0CD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726302-5BA1-4D28-BD48-65E028E14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4E2EB1-8273-49B6-B50E-AC971C1E5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2D38807-EA1A-479D-9BB9-1A9C8C899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379D27-BCDF-4147-802A-C85A6B8F8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DB139F9-1672-469D-8878-D878C4988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453C40-860D-4225-9029-48936904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A457E3-F38C-4AFA-8FF9-61FDDC903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5BE29A-C396-45F0-9281-D9C06AD8DEAB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9BA0E2-D63F-43C8-BD7A-8486082EB49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F6E4D2B-50FB-40AB-8A65-337D83C86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90EAC9-BCFB-4083-B402-FE021ABF924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A2A2-D096-4080-A1BF-E8A5E41E184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313746-373B-4B2D-A15A-285F223D5A87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EC25ABF-065D-4A02-800C-7B5995F5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11A279A-F367-4418-B050-CDE9D586C70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D10A34-8E2F-41D6-8AC6-A5F1A744B634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B4A7C8-17A1-4F5D-89D4-FD9B7A7AA336}"/>
              </a:ext>
            </a:extLst>
          </p:cNvPr>
          <p:cNvGrpSpPr/>
          <p:nvPr/>
        </p:nvGrpSpPr>
        <p:grpSpPr>
          <a:xfrm>
            <a:off x="6344545" y="2042409"/>
            <a:ext cx="5055860" cy="2780070"/>
            <a:chOff x="2433983" y="2089984"/>
            <a:chExt cx="7166228" cy="39405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DB6A45-DA18-4CF6-B100-D17E5B79BD2A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3605213"/>
              <a:ext cx="1313656" cy="233838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D3EF9D-FC90-4DC3-9471-24BE118065F6}"/>
                </a:ext>
              </a:extLst>
            </p:cNvPr>
            <p:cNvSpPr/>
            <p:nvPr/>
          </p:nvSpPr>
          <p:spPr>
            <a:xfrm>
              <a:off x="2433983" y="3524637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D0A038-CAE1-4361-80F6-CF71FB5AD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5400" y="2188369"/>
              <a:ext cx="1541464" cy="376158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980F20-2441-4E07-AD9D-185E135837AA}"/>
                </a:ext>
              </a:extLst>
            </p:cNvPr>
            <p:cNvSpPr/>
            <p:nvPr/>
          </p:nvSpPr>
          <p:spPr>
            <a:xfrm>
              <a:off x="3760963" y="5874909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D07684-039C-42F9-AE29-5A64AE2F2E11}"/>
                </a:ext>
              </a:extLst>
            </p:cNvPr>
            <p:cNvCxnSpPr>
              <a:cxnSpLocks/>
            </p:cNvCxnSpPr>
            <p:nvPr/>
          </p:nvCxnSpPr>
          <p:spPr>
            <a:xfrm>
              <a:off x="5369719" y="2185988"/>
              <a:ext cx="4202249" cy="1230725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545E5B-BDE2-40CE-9D0F-0D507D5939DE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6B0D58-F141-4159-8708-11537B8FAEC0}"/>
                </a:ext>
              </a:extLst>
            </p:cNvPr>
            <p:cNvSpPr/>
            <p:nvPr/>
          </p:nvSpPr>
          <p:spPr>
            <a:xfrm>
              <a:off x="5273335" y="2089984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2D2DF0B-C56F-4FD6-8CDA-F353BC10A7B4}"/>
              </a:ext>
            </a:extLst>
          </p:cNvPr>
          <p:cNvSpPr txBox="1"/>
          <p:nvPr/>
        </p:nvSpPr>
        <p:spPr>
          <a:xfrm>
            <a:off x="1812702" y="5347361"/>
            <a:ext cx="94021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i="1" dirty="0"/>
              <a:t>Path</a:t>
            </a:r>
            <a:r>
              <a:rPr lang="en-US" sz="4400" dirty="0"/>
              <a:t> is a sequence of</a:t>
            </a:r>
            <a:r>
              <a:rPr lang="en-US" sz="4400" i="1" dirty="0"/>
              <a:t> </a:t>
            </a:r>
            <a:r>
              <a:rPr lang="en-US" sz="4400" b="1" i="1" dirty="0">
                <a:solidFill>
                  <a:srgbClr val="0070C0"/>
                </a:solidFill>
              </a:rPr>
              <a:t>numbers</a:t>
            </a:r>
          </a:p>
          <a:p>
            <a:pPr algn="ctr"/>
            <a:r>
              <a:rPr lang="en-US" sz="4400" dirty="0"/>
              <a:t>mapped to a sequence of </a:t>
            </a:r>
            <a:r>
              <a:rPr lang="en-US" sz="4400" b="1" i="1" dirty="0">
                <a:solidFill>
                  <a:srgbClr val="FF9900"/>
                </a:solidFill>
              </a:rPr>
              <a:t>surface points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B003FF4B-C19B-466F-8EA8-E1D464DB6340}"/>
              </a:ext>
            </a:extLst>
          </p:cNvPr>
          <p:cNvGrpSpPr/>
          <p:nvPr/>
        </p:nvGrpSpPr>
        <p:grpSpPr>
          <a:xfrm>
            <a:off x="3879263" y="3851777"/>
            <a:ext cx="2639056" cy="1304317"/>
            <a:chOff x="3879263" y="3851777"/>
            <a:chExt cx="2639056" cy="1304317"/>
          </a:xfrm>
        </p:grpSpPr>
        <p:sp>
          <p:nvSpPr>
            <p:cNvPr id="119" name="Arrow: Right 118">
              <a:extLst>
                <a:ext uri="{FF2B5EF4-FFF2-40B4-BE49-F238E27FC236}">
                  <a16:creationId xmlns:a16="http://schemas.microsoft.com/office/drawing/2014/main" id="{68ABA64A-8251-4F81-A6BA-19346989C4EB}"/>
                </a:ext>
              </a:extLst>
            </p:cNvPr>
            <p:cNvSpPr/>
            <p:nvPr/>
          </p:nvSpPr>
          <p:spPr>
            <a:xfrm>
              <a:off x="4442259" y="3851777"/>
              <a:ext cx="1357015" cy="785613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DED0B818-BC6F-4D27-811C-C79F199574F4}"/>
                </a:ext>
              </a:extLst>
            </p:cNvPr>
            <p:cNvSpPr txBox="1"/>
            <p:nvPr/>
          </p:nvSpPr>
          <p:spPr>
            <a:xfrm>
              <a:off x="3879263" y="4509763"/>
              <a:ext cx="26390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effectLst>
                    <a:glow rad="63500">
                      <a:srgbClr val="FFFFFF"/>
                    </a:glow>
                  </a:effectLst>
                </a:rPr>
                <a:t>Path sampler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33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FB1D-1370-42DF-B752-D1A67E291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(MC) rendering</a:t>
            </a: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F3A0F63F-56A5-4A34-B87C-C3DDECADE42E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79FD41E-A3F0-45CF-AD55-ACEE19520234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B3B8056-195A-4989-80CE-6C92B1D497B9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1EC3EF9-AF3A-4941-BC9F-5E8701AFD149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E560E8B5-66A6-47F6-8096-877AB1173DE1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1E2F5882-CE8E-47C1-A304-C961E565EB88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E0C7D6DE-82DE-4DD3-81A9-097F86578B13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46402D99-5363-49DA-B04B-99C99760B94D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29E1F2D-84D0-48BF-9C2F-BB03AB2625BB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9ACB26A-71E6-41EE-9603-68B4E0237285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8A8E5C5-A52C-474C-8D78-4ADE3BF996D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05FD316-1ED3-4C3B-8718-14DE15846263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9D2B2CE-7858-480B-A6B5-B2A0FB84B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44C7979-D454-4FB7-9FFB-DB5DBD86ED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5EF99B6-05D8-45C0-B3DE-C040E199A1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6483B9B-7828-4641-947B-3617C7A6EF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5167F27-228D-4535-8281-99F9909106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16A1918-901E-4771-B20D-CABA6C36E9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BBA9771-6704-497E-B47B-6E5B616835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1D0EF26-6E95-4F0A-8D0E-95711D5F34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8686D68-BFF1-469A-A472-FA95025549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E5B4644-CE74-438C-AB5D-97E944FC4F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E9DEB8C-57B7-4F71-9978-391CE900FA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8341301-5CCE-4258-B47A-5C96513B49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80319EC-25CE-4321-9766-57B031DFEB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C281BFA-ED0E-43C7-BF84-8FB47F56E8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AD1A948-9061-4B43-94DA-F8AD5091BA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A57E25D-1412-4F38-963C-8F6DA7E1BFAD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CBD3B25-E119-450C-A7D0-2EA3CA89147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D36F480-39D9-401C-948F-9410F62326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30B4E4E-A317-4808-8A28-1306E48E327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E0B1E521-1061-47E6-80A3-1634957A50C9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C4E63BA-B011-4656-9914-FEF92CFE42E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3D657C3-8D7A-4EE5-AA1C-FB174CD9A0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13CC10-69B7-4F85-A1D4-D84264A0B89E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A89A302-DD07-489B-9B66-27138C71BD85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AE1335E-3D33-4B4A-B30D-86B3E1D3F65A}"/>
              </a:ext>
            </a:extLst>
          </p:cNvPr>
          <p:cNvGrpSpPr/>
          <p:nvPr/>
        </p:nvGrpSpPr>
        <p:grpSpPr>
          <a:xfrm>
            <a:off x="2433984" y="2090131"/>
            <a:ext cx="7242084" cy="2516748"/>
            <a:chOff x="2433984" y="2090131"/>
            <a:chExt cx="7242084" cy="251674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128F13D-C311-4E3B-9604-6757F8B9EB2F}"/>
                </a:ext>
              </a:extLst>
            </p:cNvPr>
            <p:cNvGrpSpPr/>
            <p:nvPr/>
          </p:nvGrpSpPr>
          <p:grpSpPr>
            <a:xfrm>
              <a:off x="2589559" y="2172863"/>
              <a:ext cx="7086509" cy="2375325"/>
              <a:chOff x="2589559" y="2172863"/>
              <a:chExt cx="7086509" cy="2375325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35957154-EC61-412A-91A0-CD0F7C2B5272}"/>
                  </a:ext>
                </a:extLst>
              </p:cNvPr>
              <p:cNvCxnSpPr>
                <a:cxnSpLocks/>
                <a:stCxn id="94" idx="6"/>
              </p:cNvCxnSpPr>
              <p:nvPr/>
            </p:nvCxnSpPr>
            <p:spPr>
              <a:xfrm>
                <a:off x="2589559" y="3569967"/>
                <a:ext cx="2232472" cy="978221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0DEC978-4CCB-4D2F-849D-A62DB0019F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24413" y="2174452"/>
                <a:ext cx="1238082" cy="2371354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89873D0-F549-4639-BD62-AD57C6284010}"/>
                  </a:ext>
                </a:extLst>
              </p:cNvPr>
              <p:cNvCxnSpPr>
                <a:cxnSpLocks/>
                <a:stCxn id="17" idx="1"/>
              </p:cNvCxnSpPr>
              <p:nvPr/>
            </p:nvCxnSpPr>
            <p:spPr>
              <a:xfrm flipH="1" flipV="1">
                <a:off x="6063078" y="2172863"/>
                <a:ext cx="3612990" cy="99253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E31BAF19-33D4-48E7-A416-54ED8D0153ED}"/>
                </a:ext>
              </a:extLst>
            </p:cNvPr>
            <p:cNvSpPr/>
            <p:nvPr/>
          </p:nvSpPr>
          <p:spPr>
            <a:xfrm>
              <a:off x="4744243" y="4451304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0494874-008A-47E2-A3E4-B0256FD70BA6}"/>
                </a:ext>
              </a:extLst>
            </p:cNvPr>
            <p:cNvSpPr/>
            <p:nvPr/>
          </p:nvSpPr>
          <p:spPr>
            <a:xfrm>
              <a:off x="6002633" y="2090131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8ECDD2F-ED4D-4109-BC64-45E52C901DC7}"/>
                </a:ext>
              </a:extLst>
            </p:cNvPr>
            <p:cNvSpPr/>
            <p:nvPr/>
          </p:nvSpPr>
          <p:spPr>
            <a:xfrm>
              <a:off x="2433984" y="3492179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4A95BA3-C0E0-421F-B1EA-F5931E5D47E0}"/>
                </a:ext>
              </a:extLst>
            </p:cNvPr>
            <p:cNvSpPr/>
            <p:nvPr/>
          </p:nvSpPr>
          <p:spPr>
            <a:xfrm>
              <a:off x="9519400" y="3061293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C4AD054-59B6-42B4-9ED9-F765E610174E}"/>
              </a:ext>
            </a:extLst>
          </p:cNvPr>
          <p:cNvGrpSpPr/>
          <p:nvPr/>
        </p:nvGrpSpPr>
        <p:grpSpPr>
          <a:xfrm>
            <a:off x="2433983" y="2089984"/>
            <a:ext cx="7166228" cy="3931506"/>
            <a:chOff x="2433983" y="2089984"/>
            <a:chExt cx="7166228" cy="3931506"/>
          </a:xfrm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99B83C5-23B6-4F98-AC5A-35D535E02070}"/>
                </a:ext>
              </a:extLst>
            </p:cNvPr>
            <p:cNvCxnSpPr>
              <a:cxnSpLocks/>
            </p:cNvCxnSpPr>
            <p:nvPr/>
          </p:nvCxnSpPr>
          <p:spPr>
            <a:xfrm>
              <a:off x="2554571" y="3876955"/>
              <a:ext cx="1343775" cy="2011743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B650A28C-44FD-4070-810B-61530991E997}"/>
                </a:ext>
              </a:extLst>
            </p:cNvPr>
            <p:cNvSpPr/>
            <p:nvPr/>
          </p:nvSpPr>
          <p:spPr>
            <a:xfrm>
              <a:off x="2433983" y="3778637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E107CFA-A9D3-4B7E-9767-352EA2FCD6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8355" y="2245559"/>
              <a:ext cx="1065136" cy="3643139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BB1C6D4C-4FC8-4BF2-AED5-2B0DC10E4338}"/>
                </a:ext>
              </a:extLst>
            </p:cNvPr>
            <p:cNvSpPr/>
            <p:nvPr/>
          </p:nvSpPr>
          <p:spPr>
            <a:xfrm>
              <a:off x="3875563" y="5865915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08E5895-3F04-44A0-9797-38F550215089}"/>
                </a:ext>
              </a:extLst>
            </p:cNvPr>
            <p:cNvCxnSpPr>
              <a:cxnSpLocks/>
              <a:endCxn id="17" idx="2"/>
            </p:cNvCxnSpPr>
            <p:nvPr/>
          </p:nvCxnSpPr>
          <p:spPr>
            <a:xfrm>
              <a:off x="5128495" y="2222776"/>
              <a:ext cx="4443473" cy="119393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07EA3236-045F-429A-B474-CC8CF8B2201D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204EB6DD-52F2-4543-92C8-788669C38FDC}"/>
                </a:ext>
              </a:extLst>
            </p:cNvPr>
            <p:cNvSpPr/>
            <p:nvPr/>
          </p:nvSpPr>
          <p:spPr>
            <a:xfrm>
              <a:off x="4995703" y="2089984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385A44F-1295-4C24-9357-7B2455597F9E}"/>
              </a:ext>
            </a:extLst>
          </p:cNvPr>
          <p:cNvGrpSpPr/>
          <p:nvPr/>
        </p:nvGrpSpPr>
        <p:grpSpPr>
          <a:xfrm>
            <a:off x="2433302" y="2096175"/>
            <a:ext cx="7236979" cy="3929946"/>
            <a:chOff x="2433302" y="2096175"/>
            <a:chExt cx="7236979" cy="3929946"/>
          </a:xfrm>
        </p:grpSpPr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1C69C345-FBC3-439A-B6AA-0CDE3E8367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3709" y="2228967"/>
              <a:ext cx="1735433" cy="1043798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4A6E2A33-3580-47CB-89EE-7F21CB5239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9151" y="2228967"/>
              <a:ext cx="2724631" cy="3664362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A9D6776E-6E61-40C3-97A2-E052D499F9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3791" y="3732769"/>
              <a:ext cx="2313698" cy="216056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3B8539EE-72E0-4659-A58B-F80AA598968E}"/>
                </a:ext>
              </a:extLst>
            </p:cNvPr>
            <p:cNvSpPr/>
            <p:nvPr/>
          </p:nvSpPr>
          <p:spPr>
            <a:xfrm>
              <a:off x="2433302" y="3193375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B2584CD-9298-402B-8553-7BF8F965A919}"/>
                </a:ext>
              </a:extLst>
            </p:cNvPr>
            <p:cNvSpPr/>
            <p:nvPr/>
          </p:nvSpPr>
          <p:spPr>
            <a:xfrm>
              <a:off x="4256359" y="2096175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6BB7C1B-B4D9-4BB0-BC7B-882247CF6E3C}"/>
                </a:ext>
              </a:extLst>
            </p:cNvPr>
            <p:cNvSpPr/>
            <p:nvPr/>
          </p:nvSpPr>
          <p:spPr>
            <a:xfrm>
              <a:off x="7090999" y="5870546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D3F6CF31-DE6C-4849-8F25-18E14E5F9A58}"/>
                </a:ext>
              </a:extLst>
            </p:cNvPr>
            <p:cNvSpPr/>
            <p:nvPr/>
          </p:nvSpPr>
          <p:spPr>
            <a:xfrm>
              <a:off x="9514706" y="3599977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69790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2776C-DA73-4A00-8E01-86AC19DF7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in primary sample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E32DE7-2CA7-4C5E-A019-B6618B3C8E08}"/>
              </a:ext>
            </a:extLst>
          </p:cNvPr>
          <p:cNvSpPr txBox="1"/>
          <p:nvPr/>
        </p:nvSpPr>
        <p:spPr>
          <a:xfrm>
            <a:off x="1840893" y="5302390"/>
            <a:ext cx="85102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Changes </a:t>
            </a:r>
            <a:r>
              <a:rPr lang="en-US" sz="4400" dirty="0">
                <a:solidFill>
                  <a:srgbClr val="FF9900"/>
                </a:solidFill>
              </a:rPr>
              <a:t>surface points</a:t>
            </a:r>
            <a:r>
              <a:rPr lang="en-US" sz="4400" dirty="0"/>
              <a:t> </a:t>
            </a:r>
            <a:r>
              <a:rPr lang="en-US" sz="4400" b="1" i="1" dirty="0"/>
              <a:t>indirectly</a:t>
            </a:r>
            <a:br>
              <a:rPr lang="en-US" sz="4400" dirty="0"/>
            </a:br>
            <a:r>
              <a:rPr lang="en-US" sz="4400" dirty="0"/>
              <a:t>by changing corresponding </a:t>
            </a:r>
            <a:r>
              <a:rPr lang="en-US" sz="4400" dirty="0">
                <a:solidFill>
                  <a:srgbClr val="0070C0"/>
                </a:solidFill>
              </a:rPr>
              <a:t>numbers</a:t>
            </a:r>
            <a:endParaRPr lang="en-US" sz="4400" b="1" i="1" dirty="0">
              <a:solidFill>
                <a:srgbClr val="0070C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43954-D555-4524-A627-7867F8F1D983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5253375" y="1624600"/>
            <a:chExt cx="2564784" cy="256915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26E7CDB-C9FA-415B-BA46-598F34CF31EE}"/>
                </a:ext>
              </a:extLst>
            </p:cNvPr>
            <p:cNvSpPr/>
            <p:nvPr/>
          </p:nvSpPr>
          <p:spPr>
            <a:xfrm rot="10800000">
              <a:off x="7477014" y="3850854"/>
              <a:ext cx="341145" cy="320675"/>
            </a:xfrm>
            <a:custGeom>
              <a:avLst/>
              <a:gdLst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6" fmla="*/ 31750 w 626268"/>
                <a:gd name="connsiteY6" fmla="*/ 0 h 344163"/>
                <a:gd name="connsiteX0" fmla="*/ 31750 w 626268"/>
                <a:gd name="connsiteY0" fmla="*/ 0 h 323850"/>
                <a:gd name="connsiteX1" fmla="*/ 0 w 626268"/>
                <a:gd name="connsiteY1" fmla="*/ 317500 h 323850"/>
                <a:gd name="connsiteX2" fmla="*/ 0 w 626268"/>
                <a:gd name="connsiteY2" fmla="*/ 317500 h 323850"/>
                <a:gd name="connsiteX3" fmla="*/ 536575 w 626268"/>
                <a:gd name="connsiteY3" fmla="*/ 323850 h 323850"/>
                <a:gd name="connsiteX4" fmla="*/ 625475 w 626268"/>
                <a:gd name="connsiteY4" fmla="*/ 25400 h 323850"/>
                <a:gd name="connsiteX5" fmla="*/ 625475 w 626268"/>
                <a:gd name="connsiteY5" fmla="*/ 25400 h 323850"/>
                <a:gd name="connsiteX6" fmla="*/ 31750 w 626268"/>
                <a:gd name="connsiteY6" fmla="*/ 0 h 323850"/>
                <a:gd name="connsiteX0" fmla="*/ 31750 w 625475"/>
                <a:gd name="connsiteY0" fmla="*/ 0 h 323850"/>
                <a:gd name="connsiteX1" fmla="*/ 0 w 625475"/>
                <a:gd name="connsiteY1" fmla="*/ 317500 h 323850"/>
                <a:gd name="connsiteX2" fmla="*/ 0 w 625475"/>
                <a:gd name="connsiteY2" fmla="*/ 317500 h 323850"/>
                <a:gd name="connsiteX3" fmla="*/ 536575 w 625475"/>
                <a:gd name="connsiteY3" fmla="*/ 323850 h 323850"/>
                <a:gd name="connsiteX4" fmla="*/ 625475 w 625475"/>
                <a:gd name="connsiteY4" fmla="*/ 25400 h 323850"/>
                <a:gd name="connsiteX5" fmla="*/ 625475 w 625475"/>
                <a:gd name="connsiteY5" fmla="*/ 25400 h 323850"/>
                <a:gd name="connsiteX6" fmla="*/ 31750 w 625475"/>
                <a:gd name="connsiteY6" fmla="*/ 0 h 323850"/>
                <a:gd name="connsiteX0" fmla="*/ 0 w 952500"/>
                <a:gd name="connsiteY0" fmla="*/ 47625 h 298450"/>
                <a:gd name="connsiteX1" fmla="*/ 327025 w 952500"/>
                <a:gd name="connsiteY1" fmla="*/ 292100 h 298450"/>
                <a:gd name="connsiteX2" fmla="*/ 327025 w 952500"/>
                <a:gd name="connsiteY2" fmla="*/ 292100 h 298450"/>
                <a:gd name="connsiteX3" fmla="*/ 863600 w 952500"/>
                <a:gd name="connsiteY3" fmla="*/ 298450 h 298450"/>
                <a:gd name="connsiteX4" fmla="*/ 952500 w 952500"/>
                <a:gd name="connsiteY4" fmla="*/ 0 h 298450"/>
                <a:gd name="connsiteX5" fmla="*/ 952500 w 952500"/>
                <a:gd name="connsiteY5" fmla="*/ 0 h 298450"/>
                <a:gd name="connsiteX6" fmla="*/ 0 w 952500"/>
                <a:gd name="connsiteY6" fmla="*/ 47625 h 298450"/>
                <a:gd name="connsiteX0" fmla="*/ 53975 w 1006475"/>
                <a:gd name="connsiteY0" fmla="*/ 47625 h 692150"/>
                <a:gd name="connsiteX1" fmla="*/ 381000 w 1006475"/>
                <a:gd name="connsiteY1" fmla="*/ 292100 h 692150"/>
                <a:gd name="connsiteX2" fmla="*/ 0 w 1006475"/>
                <a:gd name="connsiteY2" fmla="*/ 692150 h 692150"/>
                <a:gd name="connsiteX3" fmla="*/ 917575 w 1006475"/>
                <a:gd name="connsiteY3" fmla="*/ 298450 h 692150"/>
                <a:gd name="connsiteX4" fmla="*/ 1006475 w 1006475"/>
                <a:gd name="connsiteY4" fmla="*/ 0 h 692150"/>
                <a:gd name="connsiteX5" fmla="*/ 1006475 w 1006475"/>
                <a:gd name="connsiteY5" fmla="*/ 0 h 692150"/>
                <a:gd name="connsiteX6" fmla="*/ 53975 w 1006475"/>
                <a:gd name="connsiteY6" fmla="*/ 47625 h 692150"/>
                <a:gd name="connsiteX0" fmla="*/ 145985 w 1098485"/>
                <a:gd name="connsiteY0" fmla="*/ 47625 h 696060"/>
                <a:gd name="connsiteX1" fmla="*/ 92010 w 1098485"/>
                <a:gd name="connsiteY1" fmla="*/ 692150 h 696060"/>
                <a:gd name="connsiteX2" fmla="*/ 1009585 w 1098485"/>
                <a:gd name="connsiteY2" fmla="*/ 298450 h 696060"/>
                <a:gd name="connsiteX3" fmla="*/ 1098485 w 1098485"/>
                <a:gd name="connsiteY3" fmla="*/ 0 h 696060"/>
                <a:gd name="connsiteX4" fmla="*/ 1098485 w 1098485"/>
                <a:gd name="connsiteY4" fmla="*/ 0 h 696060"/>
                <a:gd name="connsiteX5" fmla="*/ 145985 w 1098485"/>
                <a:gd name="connsiteY5" fmla="*/ 47625 h 696060"/>
                <a:gd name="connsiteX0" fmla="*/ 83745 w 1036245"/>
                <a:gd name="connsiteY0" fmla="*/ 47625 h 696060"/>
                <a:gd name="connsiteX1" fmla="*/ 29770 w 1036245"/>
                <a:gd name="connsiteY1" fmla="*/ 692150 h 696060"/>
                <a:gd name="connsiteX2" fmla="*/ 947345 w 1036245"/>
                <a:gd name="connsiteY2" fmla="*/ 298450 h 696060"/>
                <a:gd name="connsiteX3" fmla="*/ 1036245 w 1036245"/>
                <a:gd name="connsiteY3" fmla="*/ 0 h 696060"/>
                <a:gd name="connsiteX4" fmla="*/ 1036245 w 1036245"/>
                <a:gd name="connsiteY4" fmla="*/ 0 h 696060"/>
                <a:gd name="connsiteX5" fmla="*/ 83745 w 1036245"/>
                <a:gd name="connsiteY5" fmla="*/ 47625 h 696060"/>
                <a:gd name="connsiteX0" fmla="*/ 307975 w 1260475"/>
                <a:gd name="connsiteY0" fmla="*/ 476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7975 w 1260475"/>
                <a:gd name="connsiteY5" fmla="*/ 476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4700"/>
                <a:gd name="connsiteX1" fmla="*/ 0 w 1260475"/>
                <a:gd name="connsiteY1" fmla="*/ 774700 h 774700"/>
                <a:gd name="connsiteX2" fmla="*/ 1171575 w 1260475"/>
                <a:gd name="connsiteY2" fmla="*/ 298450 h 774700"/>
                <a:gd name="connsiteX3" fmla="*/ 1260475 w 1260475"/>
                <a:gd name="connsiteY3" fmla="*/ 0 h 774700"/>
                <a:gd name="connsiteX4" fmla="*/ 1260475 w 1260475"/>
                <a:gd name="connsiteY4" fmla="*/ 0 h 774700"/>
                <a:gd name="connsiteX5" fmla="*/ 301625 w 1260475"/>
                <a:gd name="connsiteY5" fmla="*/ 454025 h 774700"/>
                <a:gd name="connsiteX0" fmla="*/ 301625 w 2232025"/>
                <a:gd name="connsiteY0" fmla="*/ 454025 h 826203"/>
                <a:gd name="connsiteX1" fmla="*/ 0 w 2232025"/>
                <a:gd name="connsiteY1" fmla="*/ 774700 h 826203"/>
                <a:gd name="connsiteX2" fmla="*/ 2232025 w 2232025"/>
                <a:gd name="connsiteY2" fmla="*/ 765175 h 826203"/>
                <a:gd name="connsiteX3" fmla="*/ 1260475 w 2232025"/>
                <a:gd name="connsiteY3" fmla="*/ 0 h 826203"/>
                <a:gd name="connsiteX4" fmla="*/ 1260475 w 2232025"/>
                <a:gd name="connsiteY4" fmla="*/ 0 h 826203"/>
                <a:gd name="connsiteX5" fmla="*/ 301625 w 2232025"/>
                <a:gd name="connsiteY5" fmla="*/ 454025 h 826203"/>
                <a:gd name="connsiteX0" fmla="*/ 301625 w 2232025"/>
                <a:gd name="connsiteY0" fmla="*/ 454025 h 774700"/>
                <a:gd name="connsiteX1" fmla="*/ 0 w 2232025"/>
                <a:gd name="connsiteY1" fmla="*/ 774700 h 774700"/>
                <a:gd name="connsiteX2" fmla="*/ 2232025 w 2232025"/>
                <a:gd name="connsiteY2" fmla="*/ 765175 h 774700"/>
                <a:gd name="connsiteX3" fmla="*/ 1260475 w 2232025"/>
                <a:gd name="connsiteY3" fmla="*/ 0 h 774700"/>
                <a:gd name="connsiteX4" fmla="*/ 1260475 w 2232025"/>
                <a:gd name="connsiteY4" fmla="*/ 0 h 774700"/>
                <a:gd name="connsiteX5" fmla="*/ 301625 w 2232025"/>
                <a:gd name="connsiteY5" fmla="*/ 454025 h 774700"/>
                <a:gd name="connsiteX0" fmla="*/ 301625 w 2242701"/>
                <a:gd name="connsiteY0" fmla="*/ 454025 h 774700"/>
                <a:gd name="connsiteX1" fmla="*/ 0 w 2242701"/>
                <a:gd name="connsiteY1" fmla="*/ 774700 h 774700"/>
                <a:gd name="connsiteX2" fmla="*/ 2232025 w 2242701"/>
                <a:gd name="connsiteY2" fmla="*/ 765175 h 774700"/>
                <a:gd name="connsiteX3" fmla="*/ 1260475 w 2242701"/>
                <a:gd name="connsiteY3" fmla="*/ 0 h 774700"/>
                <a:gd name="connsiteX4" fmla="*/ 1260475 w 2242701"/>
                <a:gd name="connsiteY4" fmla="*/ 0 h 774700"/>
                <a:gd name="connsiteX5" fmla="*/ 301625 w 2242701"/>
                <a:gd name="connsiteY5" fmla="*/ 454025 h 774700"/>
                <a:gd name="connsiteX0" fmla="*/ 301625 w 2242810"/>
                <a:gd name="connsiteY0" fmla="*/ 467398 h 788073"/>
                <a:gd name="connsiteX1" fmla="*/ 0 w 2242810"/>
                <a:gd name="connsiteY1" fmla="*/ 788073 h 788073"/>
                <a:gd name="connsiteX2" fmla="*/ 2232025 w 2242810"/>
                <a:gd name="connsiteY2" fmla="*/ 778548 h 788073"/>
                <a:gd name="connsiteX3" fmla="*/ 1260475 w 2242810"/>
                <a:gd name="connsiteY3" fmla="*/ 13373 h 788073"/>
                <a:gd name="connsiteX4" fmla="*/ 1196975 w 2242810"/>
                <a:gd name="connsiteY4" fmla="*/ 314998 h 788073"/>
                <a:gd name="connsiteX5" fmla="*/ 301625 w 2242810"/>
                <a:gd name="connsiteY5" fmla="*/ 467398 h 788073"/>
                <a:gd name="connsiteX0" fmla="*/ 301625 w 2260235"/>
                <a:gd name="connsiteY0" fmla="*/ 152400 h 473075"/>
                <a:gd name="connsiteX1" fmla="*/ 0 w 2260235"/>
                <a:gd name="connsiteY1" fmla="*/ 473075 h 473075"/>
                <a:gd name="connsiteX2" fmla="*/ 2232025 w 2260235"/>
                <a:gd name="connsiteY2" fmla="*/ 463550 h 473075"/>
                <a:gd name="connsiteX3" fmla="*/ 1196975 w 2260235"/>
                <a:gd name="connsiteY3" fmla="*/ 0 h 473075"/>
                <a:gd name="connsiteX4" fmla="*/ 301625 w 2260235"/>
                <a:gd name="connsiteY4" fmla="*/ 152400 h 473075"/>
                <a:gd name="connsiteX0" fmla="*/ 301625 w 2639903"/>
                <a:gd name="connsiteY0" fmla="*/ 0 h 320675"/>
                <a:gd name="connsiteX1" fmla="*/ 0 w 2639903"/>
                <a:gd name="connsiteY1" fmla="*/ 320675 h 320675"/>
                <a:gd name="connsiteX2" fmla="*/ 2232025 w 2639903"/>
                <a:gd name="connsiteY2" fmla="*/ 311150 h 320675"/>
                <a:gd name="connsiteX3" fmla="*/ 2520950 w 2639903"/>
                <a:gd name="connsiteY3" fmla="*/ 6350 h 320675"/>
                <a:gd name="connsiteX4" fmla="*/ 301625 w 2639903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304800 w 2520950"/>
                <a:gd name="connsiteY2" fmla="*/ 31750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341145"/>
                <a:gd name="connsiteY0" fmla="*/ 0 h 320675"/>
                <a:gd name="connsiteX1" fmla="*/ 0 w 341145"/>
                <a:gd name="connsiteY1" fmla="*/ 320675 h 320675"/>
                <a:gd name="connsiteX2" fmla="*/ 304800 w 341145"/>
                <a:gd name="connsiteY2" fmla="*/ 317500 h 320675"/>
                <a:gd name="connsiteX3" fmla="*/ 301625 w 341145"/>
                <a:gd name="connsiteY3" fmla="*/ 0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145" h="320675">
                  <a:moveTo>
                    <a:pt x="301625" y="0"/>
                  </a:moveTo>
                  <a:cubicBezTo>
                    <a:pt x="255587" y="74612"/>
                    <a:pt x="138112" y="169862"/>
                    <a:pt x="0" y="320675"/>
                  </a:cubicBezTo>
                  <a:lnTo>
                    <a:pt x="304800" y="317500"/>
                  </a:lnTo>
                  <a:cubicBezTo>
                    <a:pt x="355071" y="264054"/>
                    <a:pt x="352425" y="-529"/>
                    <a:pt x="301625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E5576F-6CAD-4DD3-8AC2-D3C3C8035C8D}"/>
                </a:ext>
              </a:extLst>
            </p:cNvPr>
            <p:cNvSpPr/>
            <p:nvPr/>
          </p:nvSpPr>
          <p:spPr>
            <a:xfrm>
              <a:off x="5273714" y="1624600"/>
              <a:ext cx="341145" cy="320675"/>
            </a:xfrm>
            <a:custGeom>
              <a:avLst/>
              <a:gdLst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6" fmla="*/ 31750 w 626268"/>
                <a:gd name="connsiteY6" fmla="*/ 0 h 344163"/>
                <a:gd name="connsiteX0" fmla="*/ 31750 w 626268"/>
                <a:gd name="connsiteY0" fmla="*/ 0 h 323850"/>
                <a:gd name="connsiteX1" fmla="*/ 0 w 626268"/>
                <a:gd name="connsiteY1" fmla="*/ 317500 h 323850"/>
                <a:gd name="connsiteX2" fmla="*/ 0 w 626268"/>
                <a:gd name="connsiteY2" fmla="*/ 317500 h 323850"/>
                <a:gd name="connsiteX3" fmla="*/ 536575 w 626268"/>
                <a:gd name="connsiteY3" fmla="*/ 323850 h 323850"/>
                <a:gd name="connsiteX4" fmla="*/ 625475 w 626268"/>
                <a:gd name="connsiteY4" fmla="*/ 25400 h 323850"/>
                <a:gd name="connsiteX5" fmla="*/ 625475 w 626268"/>
                <a:gd name="connsiteY5" fmla="*/ 25400 h 323850"/>
                <a:gd name="connsiteX6" fmla="*/ 31750 w 626268"/>
                <a:gd name="connsiteY6" fmla="*/ 0 h 323850"/>
                <a:gd name="connsiteX0" fmla="*/ 31750 w 625475"/>
                <a:gd name="connsiteY0" fmla="*/ 0 h 323850"/>
                <a:gd name="connsiteX1" fmla="*/ 0 w 625475"/>
                <a:gd name="connsiteY1" fmla="*/ 317500 h 323850"/>
                <a:gd name="connsiteX2" fmla="*/ 0 w 625475"/>
                <a:gd name="connsiteY2" fmla="*/ 317500 h 323850"/>
                <a:gd name="connsiteX3" fmla="*/ 536575 w 625475"/>
                <a:gd name="connsiteY3" fmla="*/ 323850 h 323850"/>
                <a:gd name="connsiteX4" fmla="*/ 625475 w 625475"/>
                <a:gd name="connsiteY4" fmla="*/ 25400 h 323850"/>
                <a:gd name="connsiteX5" fmla="*/ 625475 w 625475"/>
                <a:gd name="connsiteY5" fmla="*/ 25400 h 323850"/>
                <a:gd name="connsiteX6" fmla="*/ 31750 w 625475"/>
                <a:gd name="connsiteY6" fmla="*/ 0 h 323850"/>
                <a:gd name="connsiteX0" fmla="*/ 0 w 952500"/>
                <a:gd name="connsiteY0" fmla="*/ 47625 h 298450"/>
                <a:gd name="connsiteX1" fmla="*/ 327025 w 952500"/>
                <a:gd name="connsiteY1" fmla="*/ 292100 h 298450"/>
                <a:gd name="connsiteX2" fmla="*/ 327025 w 952500"/>
                <a:gd name="connsiteY2" fmla="*/ 292100 h 298450"/>
                <a:gd name="connsiteX3" fmla="*/ 863600 w 952500"/>
                <a:gd name="connsiteY3" fmla="*/ 298450 h 298450"/>
                <a:gd name="connsiteX4" fmla="*/ 952500 w 952500"/>
                <a:gd name="connsiteY4" fmla="*/ 0 h 298450"/>
                <a:gd name="connsiteX5" fmla="*/ 952500 w 952500"/>
                <a:gd name="connsiteY5" fmla="*/ 0 h 298450"/>
                <a:gd name="connsiteX6" fmla="*/ 0 w 952500"/>
                <a:gd name="connsiteY6" fmla="*/ 47625 h 298450"/>
                <a:gd name="connsiteX0" fmla="*/ 53975 w 1006475"/>
                <a:gd name="connsiteY0" fmla="*/ 47625 h 692150"/>
                <a:gd name="connsiteX1" fmla="*/ 381000 w 1006475"/>
                <a:gd name="connsiteY1" fmla="*/ 292100 h 692150"/>
                <a:gd name="connsiteX2" fmla="*/ 0 w 1006475"/>
                <a:gd name="connsiteY2" fmla="*/ 692150 h 692150"/>
                <a:gd name="connsiteX3" fmla="*/ 917575 w 1006475"/>
                <a:gd name="connsiteY3" fmla="*/ 298450 h 692150"/>
                <a:gd name="connsiteX4" fmla="*/ 1006475 w 1006475"/>
                <a:gd name="connsiteY4" fmla="*/ 0 h 692150"/>
                <a:gd name="connsiteX5" fmla="*/ 1006475 w 1006475"/>
                <a:gd name="connsiteY5" fmla="*/ 0 h 692150"/>
                <a:gd name="connsiteX6" fmla="*/ 53975 w 1006475"/>
                <a:gd name="connsiteY6" fmla="*/ 47625 h 692150"/>
                <a:gd name="connsiteX0" fmla="*/ 145985 w 1098485"/>
                <a:gd name="connsiteY0" fmla="*/ 47625 h 696060"/>
                <a:gd name="connsiteX1" fmla="*/ 92010 w 1098485"/>
                <a:gd name="connsiteY1" fmla="*/ 692150 h 696060"/>
                <a:gd name="connsiteX2" fmla="*/ 1009585 w 1098485"/>
                <a:gd name="connsiteY2" fmla="*/ 298450 h 696060"/>
                <a:gd name="connsiteX3" fmla="*/ 1098485 w 1098485"/>
                <a:gd name="connsiteY3" fmla="*/ 0 h 696060"/>
                <a:gd name="connsiteX4" fmla="*/ 1098485 w 1098485"/>
                <a:gd name="connsiteY4" fmla="*/ 0 h 696060"/>
                <a:gd name="connsiteX5" fmla="*/ 145985 w 1098485"/>
                <a:gd name="connsiteY5" fmla="*/ 47625 h 696060"/>
                <a:gd name="connsiteX0" fmla="*/ 83745 w 1036245"/>
                <a:gd name="connsiteY0" fmla="*/ 47625 h 696060"/>
                <a:gd name="connsiteX1" fmla="*/ 29770 w 1036245"/>
                <a:gd name="connsiteY1" fmla="*/ 692150 h 696060"/>
                <a:gd name="connsiteX2" fmla="*/ 947345 w 1036245"/>
                <a:gd name="connsiteY2" fmla="*/ 298450 h 696060"/>
                <a:gd name="connsiteX3" fmla="*/ 1036245 w 1036245"/>
                <a:gd name="connsiteY3" fmla="*/ 0 h 696060"/>
                <a:gd name="connsiteX4" fmla="*/ 1036245 w 1036245"/>
                <a:gd name="connsiteY4" fmla="*/ 0 h 696060"/>
                <a:gd name="connsiteX5" fmla="*/ 83745 w 1036245"/>
                <a:gd name="connsiteY5" fmla="*/ 47625 h 696060"/>
                <a:gd name="connsiteX0" fmla="*/ 307975 w 1260475"/>
                <a:gd name="connsiteY0" fmla="*/ 476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7975 w 1260475"/>
                <a:gd name="connsiteY5" fmla="*/ 476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4700"/>
                <a:gd name="connsiteX1" fmla="*/ 0 w 1260475"/>
                <a:gd name="connsiteY1" fmla="*/ 774700 h 774700"/>
                <a:gd name="connsiteX2" fmla="*/ 1171575 w 1260475"/>
                <a:gd name="connsiteY2" fmla="*/ 298450 h 774700"/>
                <a:gd name="connsiteX3" fmla="*/ 1260475 w 1260475"/>
                <a:gd name="connsiteY3" fmla="*/ 0 h 774700"/>
                <a:gd name="connsiteX4" fmla="*/ 1260475 w 1260475"/>
                <a:gd name="connsiteY4" fmla="*/ 0 h 774700"/>
                <a:gd name="connsiteX5" fmla="*/ 301625 w 1260475"/>
                <a:gd name="connsiteY5" fmla="*/ 454025 h 774700"/>
                <a:gd name="connsiteX0" fmla="*/ 301625 w 2232025"/>
                <a:gd name="connsiteY0" fmla="*/ 454025 h 826203"/>
                <a:gd name="connsiteX1" fmla="*/ 0 w 2232025"/>
                <a:gd name="connsiteY1" fmla="*/ 774700 h 826203"/>
                <a:gd name="connsiteX2" fmla="*/ 2232025 w 2232025"/>
                <a:gd name="connsiteY2" fmla="*/ 765175 h 826203"/>
                <a:gd name="connsiteX3" fmla="*/ 1260475 w 2232025"/>
                <a:gd name="connsiteY3" fmla="*/ 0 h 826203"/>
                <a:gd name="connsiteX4" fmla="*/ 1260475 w 2232025"/>
                <a:gd name="connsiteY4" fmla="*/ 0 h 826203"/>
                <a:gd name="connsiteX5" fmla="*/ 301625 w 2232025"/>
                <a:gd name="connsiteY5" fmla="*/ 454025 h 826203"/>
                <a:gd name="connsiteX0" fmla="*/ 301625 w 2232025"/>
                <a:gd name="connsiteY0" fmla="*/ 454025 h 774700"/>
                <a:gd name="connsiteX1" fmla="*/ 0 w 2232025"/>
                <a:gd name="connsiteY1" fmla="*/ 774700 h 774700"/>
                <a:gd name="connsiteX2" fmla="*/ 2232025 w 2232025"/>
                <a:gd name="connsiteY2" fmla="*/ 765175 h 774700"/>
                <a:gd name="connsiteX3" fmla="*/ 1260475 w 2232025"/>
                <a:gd name="connsiteY3" fmla="*/ 0 h 774700"/>
                <a:gd name="connsiteX4" fmla="*/ 1260475 w 2232025"/>
                <a:gd name="connsiteY4" fmla="*/ 0 h 774700"/>
                <a:gd name="connsiteX5" fmla="*/ 301625 w 2232025"/>
                <a:gd name="connsiteY5" fmla="*/ 454025 h 774700"/>
                <a:gd name="connsiteX0" fmla="*/ 301625 w 2242701"/>
                <a:gd name="connsiteY0" fmla="*/ 454025 h 774700"/>
                <a:gd name="connsiteX1" fmla="*/ 0 w 2242701"/>
                <a:gd name="connsiteY1" fmla="*/ 774700 h 774700"/>
                <a:gd name="connsiteX2" fmla="*/ 2232025 w 2242701"/>
                <a:gd name="connsiteY2" fmla="*/ 765175 h 774700"/>
                <a:gd name="connsiteX3" fmla="*/ 1260475 w 2242701"/>
                <a:gd name="connsiteY3" fmla="*/ 0 h 774700"/>
                <a:gd name="connsiteX4" fmla="*/ 1260475 w 2242701"/>
                <a:gd name="connsiteY4" fmla="*/ 0 h 774700"/>
                <a:gd name="connsiteX5" fmla="*/ 301625 w 2242701"/>
                <a:gd name="connsiteY5" fmla="*/ 454025 h 774700"/>
                <a:gd name="connsiteX0" fmla="*/ 301625 w 2242810"/>
                <a:gd name="connsiteY0" fmla="*/ 467398 h 788073"/>
                <a:gd name="connsiteX1" fmla="*/ 0 w 2242810"/>
                <a:gd name="connsiteY1" fmla="*/ 788073 h 788073"/>
                <a:gd name="connsiteX2" fmla="*/ 2232025 w 2242810"/>
                <a:gd name="connsiteY2" fmla="*/ 778548 h 788073"/>
                <a:gd name="connsiteX3" fmla="*/ 1260475 w 2242810"/>
                <a:gd name="connsiteY3" fmla="*/ 13373 h 788073"/>
                <a:gd name="connsiteX4" fmla="*/ 1196975 w 2242810"/>
                <a:gd name="connsiteY4" fmla="*/ 314998 h 788073"/>
                <a:gd name="connsiteX5" fmla="*/ 301625 w 2242810"/>
                <a:gd name="connsiteY5" fmla="*/ 467398 h 788073"/>
                <a:gd name="connsiteX0" fmla="*/ 301625 w 2260235"/>
                <a:gd name="connsiteY0" fmla="*/ 152400 h 473075"/>
                <a:gd name="connsiteX1" fmla="*/ 0 w 2260235"/>
                <a:gd name="connsiteY1" fmla="*/ 473075 h 473075"/>
                <a:gd name="connsiteX2" fmla="*/ 2232025 w 2260235"/>
                <a:gd name="connsiteY2" fmla="*/ 463550 h 473075"/>
                <a:gd name="connsiteX3" fmla="*/ 1196975 w 2260235"/>
                <a:gd name="connsiteY3" fmla="*/ 0 h 473075"/>
                <a:gd name="connsiteX4" fmla="*/ 301625 w 2260235"/>
                <a:gd name="connsiteY4" fmla="*/ 152400 h 473075"/>
                <a:gd name="connsiteX0" fmla="*/ 301625 w 2639903"/>
                <a:gd name="connsiteY0" fmla="*/ 0 h 320675"/>
                <a:gd name="connsiteX1" fmla="*/ 0 w 2639903"/>
                <a:gd name="connsiteY1" fmla="*/ 320675 h 320675"/>
                <a:gd name="connsiteX2" fmla="*/ 2232025 w 2639903"/>
                <a:gd name="connsiteY2" fmla="*/ 311150 h 320675"/>
                <a:gd name="connsiteX3" fmla="*/ 2520950 w 2639903"/>
                <a:gd name="connsiteY3" fmla="*/ 6350 h 320675"/>
                <a:gd name="connsiteX4" fmla="*/ 301625 w 2639903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304800 w 2520950"/>
                <a:gd name="connsiteY2" fmla="*/ 31750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341145"/>
                <a:gd name="connsiteY0" fmla="*/ 0 h 320675"/>
                <a:gd name="connsiteX1" fmla="*/ 0 w 341145"/>
                <a:gd name="connsiteY1" fmla="*/ 320675 h 320675"/>
                <a:gd name="connsiteX2" fmla="*/ 304800 w 341145"/>
                <a:gd name="connsiteY2" fmla="*/ 317500 h 320675"/>
                <a:gd name="connsiteX3" fmla="*/ 301625 w 341145"/>
                <a:gd name="connsiteY3" fmla="*/ 0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145" h="320675">
                  <a:moveTo>
                    <a:pt x="301625" y="0"/>
                  </a:moveTo>
                  <a:cubicBezTo>
                    <a:pt x="255587" y="74612"/>
                    <a:pt x="138112" y="169862"/>
                    <a:pt x="0" y="320675"/>
                  </a:cubicBezTo>
                  <a:lnTo>
                    <a:pt x="304800" y="317500"/>
                  </a:lnTo>
                  <a:cubicBezTo>
                    <a:pt x="355071" y="264054"/>
                    <a:pt x="352425" y="-529"/>
                    <a:pt x="301625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CE229B-E40E-4DE2-9775-B860B8F43A92}"/>
                </a:ext>
              </a:extLst>
            </p:cNvPr>
            <p:cNvSpPr/>
            <p:nvPr/>
          </p:nvSpPr>
          <p:spPr>
            <a:xfrm>
              <a:off x="5556905" y="1642698"/>
              <a:ext cx="2242447" cy="22424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C86256-795A-4E8F-BFCE-190CA8ED2478}"/>
                </a:ext>
              </a:extLst>
            </p:cNvPr>
            <p:cNvSpPr/>
            <p:nvPr/>
          </p:nvSpPr>
          <p:spPr>
            <a:xfrm>
              <a:off x="5253375" y="1951308"/>
              <a:ext cx="2242447" cy="22424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74036D-C1D1-4365-9E84-22091AC44A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5822" y="1642698"/>
              <a:ext cx="303530" cy="30861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E2816A9-72C2-4FEF-A597-94BDB2B8E7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3375" y="1642698"/>
              <a:ext cx="303530" cy="30861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CDBF27-BD8B-42E3-BE84-C9B0EEB548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95822" y="3885145"/>
              <a:ext cx="303530" cy="30861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22B9770-0255-47A7-A1DC-E0E94F22E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53375" y="3885145"/>
              <a:ext cx="303530" cy="308610"/>
            </a:xfrm>
            <a:prstGeom prst="line">
              <a:avLst/>
            </a:prstGeom>
            <a:ln w="57150" cap="rnd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CB0A325-5995-4468-B517-09B9D8D928EB}"/>
                </a:ext>
              </a:extLst>
            </p:cNvPr>
            <p:cNvCxnSpPr>
              <a:cxnSpLocks/>
            </p:cNvCxnSpPr>
            <p:nvPr/>
          </p:nvCxnSpPr>
          <p:spPr>
            <a:xfrm>
              <a:off x="5556905" y="1642698"/>
              <a:ext cx="2242447" cy="0"/>
            </a:xfrm>
            <a:prstGeom prst="line">
              <a:avLst/>
            </a:prstGeom>
            <a:ln w="73025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AEEB3FA-343D-4B5F-8248-D0A4A75D95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352" y="1642698"/>
              <a:ext cx="0" cy="2242448"/>
            </a:xfrm>
            <a:prstGeom prst="line">
              <a:avLst/>
            </a:prstGeom>
            <a:ln w="73025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E9E001-FBEB-42FE-B9DD-6DA14809F3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6905" y="1642698"/>
              <a:ext cx="0" cy="2242448"/>
            </a:xfrm>
            <a:prstGeom prst="line">
              <a:avLst/>
            </a:prstGeom>
            <a:ln w="57150" cap="rnd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2228FCC-C500-4962-8C0B-38E9CC865304}"/>
                </a:ext>
              </a:extLst>
            </p:cNvPr>
            <p:cNvCxnSpPr>
              <a:cxnSpLocks/>
            </p:cNvCxnSpPr>
            <p:nvPr/>
          </p:nvCxnSpPr>
          <p:spPr>
            <a:xfrm>
              <a:off x="5556905" y="3885145"/>
              <a:ext cx="2242447" cy="0"/>
            </a:xfrm>
            <a:prstGeom prst="line">
              <a:avLst/>
            </a:prstGeom>
            <a:ln w="57150" cap="rnd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E120C8-4D0E-4222-8CDF-19A28EAC8863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0B2EC43-B9E4-4CAB-A8A6-C1942A57555D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B3D1ACF-7D65-4ADF-A150-AF6B1EF0281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1370357-A73D-4355-8BF2-F5EAF41E8F6D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7756B16-6E37-455F-A028-12850269B2B7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51063CB0-A301-4177-9840-9176372F6360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F491F07-8A32-444F-8306-32202AE66326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25E113B4-FB47-4509-9A1A-DC195BCF8D1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D82329A-77B8-44B8-B745-9A0F2BC32CDE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80DA71-378A-46C3-83EF-63AE47451D62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0758DD3-05EA-40EE-93DF-29C0200685C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C8CB280-40C3-40AB-AD02-31F1D745AF83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08DBB40-5243-43BC-925A-AA40CF603C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0ED0A0D-6577-460E-9A06-25BF8017C0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1992B89-94C3-4B00-B403-54B22FEDD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F093BC2-B63D-4ABA-9969-B3F8DE395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057EE65-67EF-4B6E-B97E-BE93B35F19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39FEC8B-0052-4E72-883D-B8EEC5E3C3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03A2A98-09A0-4735-B9E4-B12636329F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EE89265-67AD-4837-8F5F-AD83E367C1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4E213B5-CDDD-4B9D-AFC3-CB50679BC4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382DA66-5163-4A81-8863-15E40D40DD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63FB160-F2FB-45B3-94F2-5F059377B3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94B6EA4-AB30-452B-9279-E774B82043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DE499AA-237D-4809-805B-6A3798939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2FC1D78-730A-4E6F-B6F6-0B974D8959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2EDAC53-DF01-499C-B96D-D0866B30C3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B4EF44B-CEA9-4520-A12A-2C421BC62822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62C559D-3791-48F5-92FF-B9BE2FBA4058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4142CCE-203A-45B2-9885-4917FA0BE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A7AAFEE-71E8-4575-83D3-AB1A41DCEDCE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C413FE6-A591-4406-A263-6514BD575BC2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0399BD2-3DAE-416A-A516-CFA57714D12A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CD28416-3626-43C6-9180-A85D5130C8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53F08D2-69F3-46B1-8662-C7A5201EFA14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7168E22-7015-4EE2-9F02-DCF01688ED6C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9A73B0-219B-4F8C-8623-038C9BB02C6A}"/>
              </a:ext>
            </a:extLst>
          </p:cNvPr>
          <p:cNvCxnSpPr>
            <a:cxnSpLocks/>
          </p:cNvCxnSpPr>
          <p:nvPr/>
        </p:nvCxnSpPr>
        <p:spPr>
          <a:xfrm>
            <a:off x="6406461" y="3111421"/>
            <a:ext cx="926800" cy="1649760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C20CEC-DA54-418C-889B-3B965CF38E1B}"/>
              </a:ext>
            </a:extLst>
          </p:cNvPr>
          <p:cNvCxnSpPr>
            <a:cxnSpLocks/>
          </p:cNvCxnSpPr>
          <p:nvPr/>
        </p:nvCxnSpPr>
        <p:spPr>
          <a:xfrm flipH="1">
            <a:off x="7333262" y="2111821"/>
            <a:ext cx="1087521" cy="2653841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B29EB61-7837-483E-BDEC-33D19A90C9FB}"/>
              </a:ext>
            </a:extLst>
          </p:cNvPr>
          <p:cNvSpPr/>
          <p:nvPr/>
        </p:nvSpPr>
        <p:spPr>
          <a:xfrm>
            <a:off x="7280745" y="4712719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D21921-B1D0-4821-BBBB-42736C66D726}"/>
              </a:ext>
            </a:extLst>
          </p:cNvPr>
          <p:cNvCxnSpPr>
            <a:cxnSpLocks/>
          </p:cNvCxnSpPr>
          <p:nvPr/>
        </p:nvCxnSpPr>
        <p:spPr>
          <a:xfrm>
            <a:off x="8415742" y="2110141"/>
            <a:ext cx="2964737" cy="868291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A7478212-492A-47E0-AB9E-66B41EE7BB70}"/>
              </a:ext>
            </a:extLst>
          </p:cNvPr>
          <p:cNvSpPr/>
          <p:nvPr/>
        </p:nvSpPr>
        <p:spPr>
          <a:xfrm>
            <a:off x="8347742" y="2042409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24B15FB1-9F6D-4EAF-9251-0351818C20CD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0EA30D52-D64F-48C2-8074-FF116909AC13}"/>
              </a:ext>
            </a:extLst>
          </p:cNvPr>
          <p:cNvSpPr/>
          <p:nvPr/>
        </p:nvSpPr>
        <p:spPr>
          <a:xfrm>
            <a:off x="1879533" y="3431382"/>
            <a:ext cx="768418" cy="474312"/>
          </a:xfrm>
          <a:custGeom>
            <a:avLst/>
            <a:gdLst>
              <a:gd name="connsiteX0" fmla="*/ 885825 w 885825"/>
              <a:gd name="connsiteY0" fmla="*/ 519112 h 519112"/>
              <a:gd name="connsiteX1" fmla="*/ 128588 w 885825"/>
              <a:gd name="connsiteY1" fmla="*/ 509587 h 519112"/>
              <a:gd name="connsiteX2" fmla="*/ 128588 w 885825"/>
              <a:gd name="connsiteY2" fmla="*/ 509587 h 519112"/>
              <a:gd name="connsiteX3" fmla="*/ 0 w 885825"/>
              <a:gd name="connsiteY3" fmla="*/ 0 h 519112"/>
              <a:gd name="connsiteX0" fmla="*/ 885825 w 885825"/>
              <a:gd name="connsiteY0" fmla="*/ 519112 h 535493"/>
              <a:gd name="connsiteX1" fmla="*/ 128588 w 885825"/>
              <a:gd name="connsiteY1" fmla="*/ 509587 h 535493"/>
              <a:gd name="connsiteX2" fmla="*/ 333376 w 885825"/>
              <a:gd name="connsiteY2" fmla="*/ 195262 h 535493"/>
              <a:gd name="connsiteX3" fmla="*/ 0 w 885825"/>
              <a:gd name="connsiteY3" fmla="*/ 0 h 535493"/>
              <a:gd name="connsiteX0" fmla="*/ 885825 w 885825"/>
              <a:gd name="connsiteY0" fmla="*/ 519112 h 519112"/>
              <a:gd name="connsiteX1" fmla="*/ 333376 w 885825"/>
              <a:gd name="connsiteY1" fmla="*/ 195262 h 519112"/>
              <a:gd name="connsiteX2" fmla="*/ 0 w 885825"/>
              <a:gd name="connsiteY2" fmla="*/ 0 h 519112"/>
              <a:gd name="connsiteX0" fmla="*/ 885825 w 885825"/>
              <a:gd name="connsiteY0" fmla="*/ 519112 h 519112"/>
              <a:gd name="connsiteX1" fmla="*/ 347663 w 885825"/>
              <a:gd name="connsiteY1" fmla="*/ 428625 h 519112"/>
              <a:gd name="connsiteX2" fmla="*/ 0 w 885825"/>
              <a:gd name="connsiteY2" fmla="*/ 0 h 519112"/>
              <a:gd name="connsiteX0" fmla="*/ 885825 w 885825"/>
              <a:gd name="connsiteY0" fmla="*/ 519112 h 519112"/>
              <a:gd name="connsiteX1" fmla="*/ 347663 w 885825"/>
              <a:gd name="connsiteY1" fmla="*/ 428625 h 519112"/>
              <a:gd name="connsiteX2" fmla="*/ 0 w 885825"/>
              <a:gd name="connsiteY2" fmla="*/ 0 h 519112"/>
              <a:gd name="connsiteX0" fmla="*/ 554160 w 554160"/>
              <a:gd name="connsiteY0" fmla="*/ 990600 h 990600"/>
              <a:gd name="connsiteX1" fmla="*/ 15998 w 554160"/>
              <a:gd name="connsiteY1" fmla="*/ 900113 h 990600"/>
              <a:gd name="connsiteX2" fmla="*/ 73147 w 554160"/>
              <a:gd name="connsiteY2" fmla="*/ 0 h 990600"/>
              <a:gd name="connsiteX0" fmla="*/ 795600 w 795600"/>
              <a:gd name="connsiteY0" fmla="*/ 619125 h 921972"/>
              <a:gd name="connsiteX1" fmla="*/ 28838 w 795600"/>
              <a:gd name="connsiteY1" fmla="*/ 900113 h 921972"/>
              <a:gd name="connsiteX2" fmla="*/ 85987 w 795600"/>
              <a:gd name="connsiteY2" fmla="*/ 0 h 921972"/>
              <a:gd name="connsiteX0" fmla="*/ 711064 w 711064"/>
              <a:gd name="connsiteY0" fmla="*/ 619125 h 665207"/>
              <a:gd name="connsiteX1" fmla="*/ 39552 w 711064"/>
              <a:gd name="connsiteY1" fmla="*/ 547688 h 665207"/>
              <a:gd name="connsiteX2" fmla="*/ 1451 w 711064"/>
              <a:gd name="connsiteY2" fmla="*/ 0 h 665207"/>
              <a:gd name="connsiteX0" fmla="*/ 765343 w 765343"/>
              <a:gd name="connsiteY0" fmla="*/ 619125 h 665207"/>
              <a:gd name="connsiteX1" fmla="*/ 93831 w 765343"/>
              <a:gd name="connsiteY1" fmla="*/ 547688 h 665207"/>
              <a:gd name="connsiteX2" fmla="*/ 55730 w 765343"/>
              <a:gd name="connsiteY2" fmla="*/ 0 h 665207"/>
              <a:gd name="connsiteX0" fmla="*/ 765343 w 765343"/>
              <a:gd name="connsiteY0" fmla="*/ 619125 h 667322"/>
              <a:gd name="connsiteX1" fmla="*/ 93831 w 765343"/>
              <a:gd name="connsiteY1" fmla="*/ 547688 h 667322"/>
              <a:gd name="connsiteX2" fmla="*/ 55730 w 765343"/>
              <a:gd name="connsiteY2" fmla="*/ 0 h 667322"/>
              <a:gd name="connsiteX0" fmla="*/ 777838 w 777838"/>
              <a:gd name="connsiteY0" fmla="*/ 616744 h 664849"/>
              <a:gd name="connsiteX1" fmla="*/ 106326 w 777838"/>
              <a:gd name="connsiteY1" fmla="*/ 545307 h 664849"/>
              <a:gd name="connsiteX2" fmla="*/ 49175 w 777838"/>
              <a:gd name="connsiteY2" fmla="*/ 0 h 664849"/>
              <a:gd name="connsiteX0" fmla="*/ 763763 w 763763"/>
              <a:gd name="connsiteY0" fmla="*/ 616744 h 664849"/>
              <a:gd name="connsiteX1" fmla="*/ 92251 w 763763"/>
              <a:gd name="connsiteY1" fmla="*/ 545307 h 664849"/>
              <a:gd name="connsiteX2" fmla="*/ 35100 w 763763"/>
              <a:gd name="connsiteY2" fmla="*/ 0 h 664849"/>
              <a:gd name="connsiteX0" fmla="*/ 768734 w 768734"/>
              <a:gd name="connsiteY0" fmla="*/ 616744 h 664849"/>
              <a:gd name="connsiteX1" fmla="*/ 97222 w 768734"/>
              <a:gd name="connsiteY1" fmla="*/ 545307 h 664849"/>
              <a:gd name="connsiteX2" fmla="*/ 40071 w 768734"/>
              <a:gd name="connsiteY2" fmla="*/ 0 h 664849"/>
              <a:gd name="connsiteX0" fmla="*/ 794378 w 794378"/>
              <a:gd name="connsiteY0" fmla="*/ 445294 h 487306"/>
              <a:gd name="connsiteX1" fmla="*/ 122866 w 794378"/>
              <a:gd name="connsiteY1" fmla="*/ 373857 h 487306"/>
              <a:gd name="connsiteX2" fmla="*/ 29996 w 794378"/>
              <a:gd name="connsiteY2" fmla="*/ 0 h 487306"/>
              <a:gd name="connsiteX0" fmla="*/ 765833 w 765833"/>
              <a:gd name="connsiteY0" fmla="*/ 445294 h 487306"/>
              <a:gd name="connsiteX1" fmla="*/ 94321 w 765833"/>
              <a:gd name="connsiteY1" fmla="*/ 373857 h 487306"/>
              <a:gd name="connsiteX2" fmla="*/ 1451 w 765833"/>
              <a:gd name="connsiteY2" fmla="*/ 0 h 487306"/>
              <a:gd name="connsiteX0" fmla="*/ 764382 w 764382"/>
              <a:gd name="connsiteY0" fmla="*/ 445294 h 504361"/>
              <a:gd name="connsiteX1" fmla="*/ 176214 w 764382"/>
              <a:gd name="connsiteY1" fmla="*/ 431007 h 504361"/>
              <a:gd name="connsiteX2" fmla="*/ 0 w 764382"/>
              <a:gd name="connsiteY2" fmla="*/ 0 h 504361"/>
              <a:gd name="connsiteX0" fmla="*/ 764382 w 764382"/>
              <a:gd name="connsiteY0" fmla="*/ 445294 h 496703"/>
              <a:gd name="connsiteX1" fmla="*/ 176214 w 764382"/>
              <a:gd name="connsiteY1" fmla="*/ 431007 h 496703"/>
              <a:gd name="connsiteX2" fmla="*/ 0 w 764382"/>
              <a:gd name="connsiteY2" fmla="*/ 0 h 496703"/>
              <a:gd name="connsiteX0" fmla="*/ 770174 w 770174"/>
              <a:gd name="connsiteY0" fmla="*/ 445294 h 496703"/>
              <a:gd name="connsiteX1" fmla="*/ 182006 w 770174"/>
              <a:gd name="connsiteY1" fmla="*/ 431007 h 496703"/>
              <a:gd name="connsiteX2" fmla="*/ 5792 w 770174"/>
              <a:gd name="connsiteY2" fmla="*/ 0 h 496703"/>
              <a:gd name="connsiteX0" fmla="*/ 771310 w 771310"/>
              <a:gd name="connsiteY0" fmla="*/ 416719 h 474312"/>
              <a:gd name="connsiteX1" fmla="*/ 183142 w 771310"/>
              <a:gd name="connsiteY1" fmla="*/ 402432 h 474312"/>
              <a:gd name="connsiteX2" fmla="*/ 6928 w 771310"/>
              <a:gd name="connsiteY2" fmla="*/ 0 h 474312"/>
              <a:gd name="connsiteX0" fmla="*/ 765532 w 765532"/>
              <a:gd name="connsiteY0" fmla="*/ 416719 h 474312"/>
              <a:gd name="connsiteX1" fmla="*/ 177364 w 765532"/>
              <a:gd name="connsiteY1" fmla="*/ 402432 h 474312"/>
              <a:gd name="connsiteX2" fmla="*/ 1150 w 765532"/>
              <a:gd name="connsiteY2" fmla="*/ 0 h 474312"/>
              <a:gd name="connsiteX0" fmla="*/ 768418 w 768418"/>
              <a:gd name="connsiteY0" fmla="*/ 416719 h 474312"/>
              <a:gd name="connsiteX1" fmla="*/ 180250 w 768418"/>
              <a:gd name="connsiteY1" fmla="*/ 402432 h 474312"/>
              <a:gd name="connsiteX2" fmla="*/ 4036 w 768418"/>
              <a:gd name="connsiteY2" fmla="*/ 0 h 47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418" h="474312">
                <a:moveTo>
                  <a:pt x="768418" y="416719"/>
                </a:moveTo>
                <a:cubicBezTo>
                  <a:pt x="527118" y="515144"/>
                  <a:pt x="307647" y="471885"/>
                  <a:pt x="180250" y="402432"/>
                </a:cubicBezTo>
                <a:cubicBezTo>
                  <a:pt x="52853" y="332979"/>
                  <a:pt x="-18187" y="223837"/>
                  <a:pt x="4036" y="0"/>
                </a:cubicBezTo>
              </a:path>
            </a:pathLst>
          </a:custGeom>
          <a:noFill/>
          <a:ln w="57150">
            <a:solidFill>
              <a:srgbClr val="000000"/>
            </a:solidFill>
            <a:prstDash val="solid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C55621-A30D-4B0E-B690-09F3CBD3DFFB}"/>
              </a:ext>
            </a:extLst>
          </p:cNvPr>
          <p:cNvSpPr/>
          <p:nvPr/>
        </p:nvSpPr>
        <p:spPr>
          <a:xfrm>
            <a:off x="2452080" y="3644316"/>
            <a:ext cx="396058" cy="39605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2B76F79-FBCD-4BD7-8106-51386312D7D3}"/>
              </a:ext>
            </a:extLst>
          </p:cNvPr>
          <p:cNvSpPr/>
          <p:nvPr/>
        </p:nvSpPr>
        <p:spPr>
          <a:xfrm>
            <a:off x="2452080" y="3639275"/>
            <a:ext cx="396058" cy="39605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9A4942D-E049-4F07-B657-E23E5957C9A7}"/>
              </a:ext>
            </a:extLst>
          </p:cNvPr>
          <p:cNvGrpSpPr/>
          <p:nvPr/>
        </p:nvGrpSpPr>
        <p:grpSpPr>
          <a:xfrm>
            <a:off x="6394450" y="2108200"/>
            <a:ext cx="4933950" cy="2635250"/>
            <a:chOff x="6394450" y="2108200"/>
            <a:chExt cx="4933950" cy="2635250"/>
          </a:xfrm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DA536A9-AC4A-4A73-81C9-006CF761D2B2}"/>
                </a:ext>
              </a:extLst>
            </p:cNvPr>
            <p:cNvCxnSpPr>
              <a:cxnSpLocks/>
            </p:cNvCxnSpPr>
            <p:nvPr/>
          </p:nvCxnSpPr>
          <p:spPr>
            <a:xfrm>
              <a:off x="6394450" y="3098800"/>
              <a:ext cx="1200150" cy="163830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0A7643B9-F44C-485C-8268-954C7039D6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600" y="2108200"/>
              <a:ext cx="304800" cy="263525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34B7F84B-86F4-46EF-A84C-A545E1DAF116}"/>
                </a:ext>
              </a:extLst>
            </p:cNvPr>
            <p:cNvCxnSpPr>
              <a:cxnSpLocks/>
            </p:cNvCxnSpPr>
            <p:nvPr/>
          </p:nvCxnSpPr>
          <p:spPr>
            <a:xfrm>
              <a:off x="7918450" y="2114550"/>
              <a:ext cx="3409950" cy="85090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4" name="Oval 233">
            <a:extLst>
              <a:ext uri="{FF2B5EF4-FFF2-40B4-BE49-F238E27FC236}">
                <a16:creationId xmlns:a16="http://schemas.microsoft.com/office/drawing/2014/main" id="{1D6A18DB-1670-40E0-9378-208D7E398260}"/>
              </a:ext>
            </a:extLst>
          </p:cNvPr>
          <p:cNvSpPr/>
          <p:nvPr/>
        </p:nvSpPr>
        <p:spPr>
          <a:xfrm>
            <a:off x="11290645" y="2916518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5" name="Oval 234">
            <a:extLst>
              <a:ext uri="{FF2B5EF4-FFF2-40B4-BE49-F238E27FC236}">
                <a16:creationId xmlns:a16="http://schemas.microsoft.com/office/drawing/2014/main" id="{228A728F-3023-46F2-8A51-559C3E1057A6}"/>
              </a:ext>
            </a:extLst>
          </p:cNvPr>
          <p:cNvSpPr/>
          <p:nvPr/>
        </p:nvSpPr>
        <p:spPr>
          <a:xfrm>
            <a:off x="8353489" y="2041906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Oval 235">
            <a:extLst>
              <a:ext uri="{FF2B5EF4-FFF2-40B4-BE49-F238E27FC236}">
                <a16:creationId xmlns:a16="http://schemas.microsoft.com/office/drawing/2014/main" id="{1C95AFD1-9F52-41D0-8188-C0C3170F46EE}"/>
              </a:ext>
            </a:extLst>
          </p:cNvPr>
          <p:cNvSpPr/>
          <p:nvPr/>
        </p:nvSpPr>
        <p:spPr>
          <a:xfrm>
            <a:off x="7282444" y="4710782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00A6E626-E77C-4032-B95D-B3B54B6972B1}"/>
              </a:ext>
            </a:extLst>
          </p:cNvPr>
          <p:cNvSpPr/>
          <p:nvPr/>
        </p:nvSpPr>
        <p:spPr>
          <a:xfrm>
            <a:off x="6344545" y="3054574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8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C -0.02461 0.01968 -0.04492 0.00671 -0.05326 -0.00579 C -0.06159 -0.01852 -0.06797 -0.04282 -0.05886 -0.08843 " pathEditMode="relative" rAng="0" ptsTypes="AAA">
                                      <p:cBhvr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7" y="-3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0211 2.59259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0431 4.44444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3C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3C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3C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65" grpId="0" animBg="1"/>
      <p:bldP spid="68" grpId="0" animBg="1"/>
      <p:bldP spid="69" grpId="0" animBg="1"/>
      <p:bldP spid="235" grpId="0" animBg="1"/>
      <p:bldP spid="2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8D67-9656-4610-82F5-4944B0D0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mutation techniques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665DBD-D9EA-4D19-8BE7-07C9009ACDFF}"/>
              </a:ext>
            </a:extLst>
          </p:cNvPr>
          <p:cNvCxnSpPr>
            <a:cxnSpLocks/>
          </p:cNvCxnSpPr>
          <p:nvPr/>
        </p:nvCxnSpPr>
        <p:spPr>
          <a:xfrm>
            <a:off x="6078415" y="1596566"/>
            <a:ext cx="0" cy="5068519"/>
          </a:xfrm>
          <a:prstGeom prst="line">
            <a:avLst/>
          </a:prstGeom>
          <a:ln w="76200" cap="rnd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92F83A0-3BC2-4AB6-8693-F0CEE6A1F246}"/>
              </a:ext>
            </a:extLst>
          </p:cNvPr>
          <p:cNvGrpSpPr/>
          <p:nvPr/>
        </p:nvGrpSpPr>
        <p:grpSpPr>
          <a:xfrm>
            <a:off x="6575126" y="4398083"/>
            <a:ext cx="2638201" cy="1809957"/>
            <a:chOff x="6575127" y="3790023"/>
            <a:chExt cx="2638201" cy="1809957"/>
          </a:xfrm>
        </p:grpSpPr>
        <p:pic>
          <p:nvPicPr>
            <p:cNvPr id="42" name="Picture 4" descr="C:\Users\perim\AppData\Local\Temp\ScreenClip.png">
              <a:extLst>
                <a:ext uri="{FF2B5EF4-FFF2-40B4-BE49-F238E27FC236}">
                  <a16:creationId xmlns:a16="http://schemas.microsoft.com/office/drawing/2014/main" id="{FEE9A29F-88D5-4D7E-A089-87599543C7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7" t="16684" r="29315" b="25481"/>
            <a:stretch/>
          </p:blipFill>
          <p:spPr bwMode="auto">
            <a:xfrm>
              <a:off x="6828726" y="3790023"/>
              <a:ext cx="2137741" cy="142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64">
              <a:extLst>
                <a:ext uri="{FF2B5EF4-FFF2-40B4-BE49-F238E27FC236}">
                  <a16:creationId xmlns:a16="http://schemas.microsoft.com/office/drawing/2014/main" id="{81ECF7EE-9959-4013-A016-DC159C921668}"/>
                </a:ext>
              </a:extLst>
            </p:cNvPr>
            <p:cNvSpPr txBox="1"/>
            <p:nvPr/>
          </p:nvSpPr>
          <p:spPr>
            <a:xfrm>
              <a:off x="6575127" y="5199870"/>
              <a:ext cx="2638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ln w="9525">
                    <a:noFill/>
                  </a:ln>
                </a:rPr>
                <a:t>[Hachisuka et al. 2014]</a:t>
              </a:r>
              <a:endParaRPr kumimoji="1" lang="ja-JP" altLang="en-US" sz="2000" dirty="0">
                <a:ln w="9525">
                  <a:noFill/>
                </a:ln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2F1953BA-85F6-465A-8B77-3E1A62B61C48}"/>
              </a:ext>
            </a:extLst>
          </p:cNvPr>
          <p:cNvSpPr txBox="1"/>
          <p:nvPr/>
        </p:nvSpPr>
        <p:spPr>
          <a:xfrm>
            <a:off x="1654225" y="1438699"/>
            <a:ext cx="2651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Path space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9CE331E-4FF8-4C4A-98E2-9A1A216DCF36}"/>
              </a:ext>
            </a:extLst>
          </p:cNvPr>
          <p:cNvSpPr txBox="1"/>
          <p:nvPr/>
        </p:nvSpPr>
        <p:spPr>
          <a:xfrm>
            <a:off x="6445816" y="1438700"/>
            <a:ext cx="5193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Primary sample space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82E9D82-A344-49E4-9BC1-68D579DB0B80}"/>
              </a:ext>
            </a:extLst>
          </p:cNvPr>
          <p:cNvGrpSpPr/>
          <p:nvPr/>
        </p:nvGrpSpPr>
        <p:grpSpPr>
          <a:xfrm>
            <a:off x="1654225" y="2421554"/>
            <a:ext cx="10162733" cy="3778630"/>
            <a:chOff x="1654225" y="2421554"/>
            <a:chExt cx="10162733" cy="37786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943993-4B1E-4F43-820E-6C293137420B}"/>
                </a:ext>
              </a:extLst>
            </p:cNvPr>
            <p:cNvGrpSpPr/>
            <p:nvPr/>
          </p:nvGrpSpPr>
          <p:grpSpPr>
            <a:xfrm>
              <a:off x="1654225" y="2424412"/>
              <a:ext cx="2657916" cy="1795104"/>
              <a:chOff x="1654225" y="2424412"/>
              <a:chExt cx="2657916" cy="1795104"/>
            </a:xfrm>
          </p:grpSpPr>
          <p:pic>
            <p:nvPicPr>
              <p:cNvPr id="39" name="Picture 5">
                <a:extLst>
                  <a:ext uri="{FF2B5EF4-FFF2-40B4-BE49-F238E27FC236}">
                    <a16:creationId xmlns:a16="http://schemas.microsoft.com/office/drawing/2014/main" id="{0A7606BA-827D-4B4E-83AB-C4676DA3F6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29" r="9002"/>
              <a:stretch/>
            </p:blipFill>
            <p:spPr bwMode="auto">
              <a:xfrm>
                <a:off x="1933932" y="2424412"/>
                <a:ext cx="2137740" cy="1419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テキスト ボックス 65">
                <a:extLst>
                  <a:ext uri="{FF2B5EF4-FFF2-40B4-BE49-F238E27FC236}">
                    <a16:creationId xmlns:a16="http://schemas.microsoft.com/office/drawing/2014/main" id="{10979B79-9F41-47F1-9521-336C8ED06E97}"/>
                  </a:ext>
                </a:extLst>
              </p:cNvPr>
              <p:cNvSpPr txBox="1"/>
              <p:nvPr/>
            </p:nvSpPr>
            <p:spPr>
              <a:xfrm>
                <a:off x="1654225" y="3819406"/>
                <a:ext cx="265791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ln w="9525">
                      <a:noFill/>
                    </a:ln>
                  </a:rPr>
                  <a:t>[</a:t>
                </a:r>
                <a:r>
                  <a:rPr lang="en-US" altLang="ja-JP" sz="2000" dirty="0" err="1">
                    <a:ln w="9525">
                      <a:noFill/>
                    </a:ln>
                  </a:rPr>
                  <a:t>Veach</a:t>
                </a:r>
                <a:r>
                  <a:rPr lang="en-US" altLang="ja-JP" sz="2000" dirty="0">
                    <a:ln w="9525">
                      <a:noFill/>
                    </a:ln>
                  </a:rPr>
                  <a:t> &amp; </a:t>
                </a:r>
                <a:r>
                  <a:rPr lang="en-US" altLang="ja-JP" sz="2000" dirty="0" err="1">
                    <a:ln w="9525">
                      <a:noFill/>
                    </a:ln>
                  </a:rPr>
                  <a:t>Guibas</a:t>
                </a:r>
                <a:r>
                  <a:rPr lang="en-US" altLang="ja-JP" sz="2000" dirty="0">
                    <a:ln w="9525">
                      <a:noFill/>
                    </a:ln>
                  </a:rPr>
                  <a:t> 1997]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9904AC8-0001-4883-8170-173C47B5979C}"/>
                </a:ext>
              </a:extLst>
            </p:cNvPr>
            <p:cNvGrpSpPr/>
            <p:nvPr/>
          </p:nvGrpSpPr>
          <p:grpSpPr>
            <a:xfrm>
              <a:off x="3071614" y="2421554"/>
              <a:ext cx="8745344" cy="3778630"/>
              <a:chOff x="3071614" y="2421554"/>
              <a:chExt cx="8745344" cy="3778630"/>
            </a:xfrm>
          </p:grpSpPr>
          <p:pic>
            <p:nvPicPr>
              <p:cNvPr id="44" name="Picture 2">
                <a:extLst>
                  <a:ext uri="{FF2B5EF4-FFF2-40B4-BE49-F238E27FC236}">
                    <a16:creationId xmlns:a16="http://schemas.microsoft.com/office/drawing/2014/main" id="{1FC2EA38-B0AE-4556-9A77-94DD7F030C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117" t="14313" r="12527" b="52359"/>
              <a:stretch/>
            </p:blipFill>
            <p:spPr bwMode="auto">
              <a:xfrm>
                <a:off x="8030209" y="2421554"/>
                <a:ext cx="2137741" cy="142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6">
                <a:extLst>
                  <a:ext uri="{FF2B5EF4-FFF2-40B4-BE49-F238E27FC236}">
                    <a16:creationId xmlns:a16="http://schemas.microsoft.com/office/drawing/2014/main" id="{782823CD-E081-4FC0-A59C-BB553743BA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74" t="15808" r="26832" b="40820"/>
              <a:stretch/>
            </p:blipFill>
            <p:spPr bwMode="auto">
              <a:xfrm>
                <a:off x="3258867" y="4398901"/>
                <a:ext cx="2137741" cy="1425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テキスト ボックス 63">
                <a:extLst>
                  <a:ext uri="{FF2B5EF4-FFF2-40B4-BE49-F238E27FC236}">
                    <a16:creationId xmlns:a16="http://schemas.microsoft.com/office/drawing/2014/main" id="{662A1D60-74AA-4C87-9E2D-69AC7F6FAE5B}"/>
                  </a:ext>
                </a:extLst>
              </p:cNvPr>
              <p:cNvSpPr txBox="1"/>
              <p:nvPr/>
            </p:nvSpPr>
            <p:spPr>
              <a:xfrm>
                <a:off x="7827585" y="3819408"/>
                <a:ext cx="25986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n w="9525">
                      <a:noFill/>
                    </a:ln>
                  </a:rPr>
                  <a:t>[</a:t>
                </a:r>
                <a:r>
                  <a:rPr kumimoji="1" lang="en-US" altLang="ja-JP" sz="2000" dirty="0" err="1">
                    <a:ln w="9525">
                      <a:noFill/>
                    </a:ln>
                  </a:rPr>
                  <a:t>Kelemen</a:t>
                </a:r>
                <a:r>
                  <a:rPr kumimoji="1" lang="en-US" altLang="ja-JP" sz="2000" dirty="0">
                    <a:ln w="9525">
                      <a:noFill/>
                    </a:ln>
                  </a:rPr>
                  <a:t> et al. 2002]</a:t>
                </a:r>
                <a:endParaRPr kumimoji="1" lang="ja-JP" altLang="en-US" sz="2000" dirty="0">
                  <a:ln w="9525">
                    <a:noFill/>
                  </a:ln>
                </a:endParaRPr>
              </a:p>
            </p:txBody>
          </p:sp>
          <p:sp>
            <p:nvSpPr>
              <p:cNvPr id="49" name="テキスト ボックス 66">
                <a:extLst>
                  <a:ext uri="{FF2B5EF4-FFF2-40B4-BE49-F238E27FC236}">
                    <a16:creationId xmlns:a16="http://schemas.microsoft.com/office/drawing/2014/main" id="{0EC1DA92-BCDB-49A0-AE0B-B14756FE7E96}"/>
                  </a:ext>
                </a:extLst>
              </p:cNvPr>
              <p:cNvSpPr txBox="1"/>
              <p:nvPr/>
            </p:nvSpPr>
            <p:spPr>
              <a:xfrm>
                <a:off x="3071614" y="5771305"/>
                <a:ext cx="26966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n w="9525">
                      <a:noFill/>
                    </a:ln>
                  </a:rPr>
                  <a:t>[</a:t>
                </a:r>
                <a:r>
                  <a:rPr kumimoji="1" lang="en-US" altLang="ja-JP" sz="2000" dirty="0" err="1">
                    <a:ln w="9525">
                      <a:noFill/>
                    </a:ln>
                  </a:rPr>
                  <a:t>Kaplanyan</a:t>
                </a:r>
                <a:r>
                  <a:rPr kumimoji="1" lang="en-US" altLang="ja-JP" sz="2000" dirty="0">
                    <a:ln w="9525">
                      <a:noFill/>
                    </a:ln>
                  </a:rPr>
                  <a:t> et al. 2014]</a:t>
                </a:r>
                <a:endParaRPr kumimoji="1" lang="ja-JP" altLang="en-US" sz="2000" dirty="0">
                  <a:ln w="9525">
                    <a:noFill/>
                  </a:ln>
                </a:endParaRPr>
              </a:p>
            </p:txBody>
          </p:sp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BBD626D6-54ED-42B8-9304-238AE36648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78"/>
              <a:stretch/>
            </p:blipFill>
            <p:spPr bwMode="auto">
              <a:xfrm>
                <a:off x="9519160" y="4399623"/>
                <a:ext cx="2120257" cy="1425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テキスト ボックス 63">
                <a:extLst>
                  <a:ext uri="{FF2B5EF4-FFF2-40B4-BE49-F238E27FC236}">
                    <a16:creationId xmlns:a16="http://schemas.microsoft.com/office/drawing/2014/main" id="{F904FC43-4CDD-4174-9A17-0C8F91FB6029}"/>
                  </a:ext>
                </a:extLst>
              </p:cNvPr>
              <p:cNvSpPr txBox="1"/>
              <p:nvPr/>
            </p:nvSpPr>
            <p:spPr>
              <a:xfrm>
                <a:off x="9341623" y="5800074"/>
                <a:ext cx="24753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000" dirty="0">
                    <a:ln w="9525">
                      <a:noFill/>
                    </a:ln>
                  </a:rPr>
                  <a:t>[Li et al. 2015]</a:t>
                </a:r>
                <a:endParaRPr kumimoji="1" lang="ja-JP" altLang="en-US" sz="2000" dirty="0">
                  <a:ln w="9525">
                    <a:noFill/>
                  </a:ln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6C76809-4394-41D9-BE91-10B31B08A824}"/>
              </a:ext>
            </a:extLst>
          </p:cNvPr>
          <p:cNvGrpSpPr/>
          <p:nvPr/>
        </p:nvGrpSpPr>
        <p:grpSpPr>
          <a:xfrm>
            <a:off x="210919" y="4398903"/>
            <a:ext cx="2940972" cy="1773234"/>
            <a:chOff x="210919" y="4398903"/>
            <a:chExt cx="2940972" cy="1773234"/>
          </a:xfrm>
        </p:grpSpPr>
        <p:pic>
          <p:nvPicPr>
            <p:cNvPr id="73" name="Picture 5">
              <a:extLst>
                <a:ext uri="{FF2B5EF4-FFF2-40B4-BE49-F238E27FC236}">
                  <a16:creationId xmlns:a16="http://schemas.microsoft.com/office/drawing/2014/main" id="{5E1899EA-57DF-4602-B21A-EDEFF65893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9" t="14284" r="15063" b="28581"/>
            <a:stretch/>
          </p:blipFill>
          <p:spPr bwMode="auto">
            <a:xfrm>
              <a:off x="616547" y="4398903"/>
              <a:ext cx="2137741" cy="142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テキスト ボックス 65">
              <a:extLst>
                <a:ext uri="{FF2B5EF4-FFF2-40B4-BE49-F238E27FC236}">
                  <a16:creationId xmlns:a16="http://schemas.microsoft.com/office/drawing/2014/main" id="{EC9BF42E-2037-435A-830C-D41A34783163}"/>
                </a:ext>
              </a:extLst>
            </p:cNvPr>
            <p:cNvSpPr txBox="1"/>
            <p:nvPr/>
          </p:nvSpPr>
          <p:spPr>
            <a:xfrm>
              <a:off x="210919" y="5772027"/>
              <a:ext cx="2940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n w="9525">
                    <a:noFill/>
                  </a:ln>
                </a:rPr>
                <a:t>[Jacob &amp; </a:t>
              </a:r>
              <a:r>
                <a:rPr lang="en-US" altLang="ja-JP" sz="2000" dirty="0" err="1">
                  <a:ln w="9525">
                    <a:noFill/>
                  </a:ln>
                </a:rPr>
                <a:t>Marschner</a:t>
              </a:r>
              <a:r>
                <a:rPr lang="en-US" altLang="ja-JP" sz="2000" dirty="0">
                  <a:ln w="9525">
                    <a:noFill/>
                  </a:ln>
                </a:rPr>
                <a:t> 2012]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36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10885 -0.2884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8789 -0.2861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4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8D67-9656-4610-82F5-4944B0D0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mutation techniques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665DBD-D9EA-4D19-8BE7-07C9009ACDFF}"/>
              </a:ext>
            </a:extLst>
          </p:cNvPr>
          <p:cNvCxnSpPr>
            <a:cxnSpLocks/>
          </p:cNvCxnSpPr>
          <p:nvPr/>
        </p:nvCxnSpPr>
        <p:spPr>
          <a:xfrm>
            <a:off x="6078415" y="1596566"/>
            <a:ext cx="0" cy="5068519"/>
          </a:xfrm>
          <a:prstGeom prst="line">
            <a:avLst/>
          </a:prstGeom>
          <a:ln w="76200" cap="rnd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EC22B0-D751-4A2E-B37C-B81D7D0983DB}"/>
              </a:ext>
            </a:extLst>
          </p:cNvPr>
          <p:cNvSpPr txBox="1"/>
          <p:nvPr/>
        </p:nvSpPr>
        <p:spPr>
          <a:xfrm>
            <a:off x="950209" y="4482042"/>
            <a:ext cx="41042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</a:rPr>
              <a:t>+ local exploration</a:t>
            </a:r>
            <a:endParaRPr lang="en-US" sz="4000" b="1" i="1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25D636-AF6F-4B8B-B1E4-7C32C426F3C5}"/>
              </a:ext>
            </a:extLst>
          </p:cNvPr>
          <p:cNvSpPr txBox="1"/>
          <p:nvPr/>
        </p:nvSpPr>
        <p:spPr>
          <a:xfrm>
            <a:off x="6965246" y="4482042"/>
            <a:ext cx="4006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- local exploration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B26FD6-2421-4460-A64B-EDDAD78B13F3}"/>
              </a:ext>
            </a:extLst>
          </p:cNvPr>
          <p:cNvSpPr txBox="1"/>
          <p:nvPr/>
        </p:nvSpPr>
        <p:spPr>
          <a:xfrm>
            <a:off x="6762567" y="5145058"/>
            <a:ext cx="4411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/>
                </a:solidFill>
              </a:rPr>
              <a:t>+ global exploration</a:t>
            </a:r>
            <a:endParaRPr lang="en-US" sz="4000" b="1" i="1" dirty="0">
              <a:solidFill>
                <a:schemeClr val="accent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160F8A-5B5C-4CD5-B4AB-B7AD4CB9FF40}"/>
              </a:ext>
            </a:extLst>
          </p:cNvPr>
          <p:cNvSpPr txBox="1"/>
          <p:nvPr/>
        </p:nvSpPr>
        <p:spPr>
          <a:xfrm>
            <a:off x="825692" y="5190146"/>
            <a:ext cx="4314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- global exploration</a:t>
            </a:r>
            <a:endParaRPr lang="en-US" sz="4000" b="1" i="1" dirty="0">
              <a:solidFill>
                <a:srgbClr val="FF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04236A-900A-4D46-8760-A404C35F2BD1}"/>
              </a:ext>
            </a:extLst>
          </p:cNvPr>
          <p:cNvGrpSpPr/>
          <p:nvPr/>
        </p:nvGrpSpPr>
        <p:grpSpPr>
          <a:xfrm>
            <a:off x="7649352" y="2436068"/>
            <a:ext cx="2638201" cy="1809957"/>
            <a:chOff x="6575127" y="3790023"/>
            <a:chExt cx="2638201" cy="1809957"/>
          </a:xfrm>
        </p:grpSpPr>
        <p:pic>
          <p:nvPicPr>
            <p:cNvPr id="42" name="Picture 4" descr="C:\Users\perim\AppData\Local\Temp\ScreenClip.png">
              <a:extLst>
                <a:ext uri="{FF2B5EF4-FFF2-40B4-BE49-F238E27FC236}">
                  <a16:creationId xmlns:a16="http://schemas.microsoft.com/office/drawing/2014/main" id="{49704053-73F0-4B8E-9F3B-A89A5E6609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7" t="16684" r="29315" b="25481"/>
            <a:stretch/>
          </p:blipFill>
          <p:spPr bwMode="auto">
            <a:xfrm>
              <a:off x="6828726" y="3790023"/>
              <a:ext cx="2137741" cy="1425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64">
              <a:extLst>
                <a:ext uri="{FF2B5EF4-FFF2-40B4-BE49-F238E27FC236}">
                  <a16:creationId xmlns:a16="http://schemas.microsoft.com/office/drawing/2014/main" id="{2BBEF8EB-FE12-4E0D-9C0F-F13890652022}"/>
                </a:ext>
              </a:extLst>
            </p:cNvPr>
            <p:cNvSpPr txBox="1"/>
            <p:nvPr/>
          </p:nvSpPr>
          <p:spPr>
            <a:xfrm>
              <a:off x="6575127" y="5199870"/>
              <a:ext cx="26382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000" dirty="0">
                  <a:ln w="9525">
                    <a:noFill/>
                  </a:ln>
                </a:rPr>
                <a:t>[Hachisuka et al. 2014]</a:t>
              </a:r>
              <a:endParaRPr kumimoji="1" lang="ja-JP" altLang="en-US" sz="2000" dirty="0">
                <a:ln w="9525">
                  <a:noFill/>
                </a:ln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7D73EC0-7078-4EBE-9EF6-3D3D78AC92B9}"/>
              </a:ext>
            </a:extLst>
          </p:cNvPr>
          <p:cNvSpPr txBox="1"/>
          <p:nvPr/>
        </p:nvSpPr>
        <p:spPr>
          <a:xfrm>
            <a:off x="1654225" y="1438699"/>
            <a:ext cx="2651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Path space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A7F6F1-FA02-4AA2-A988-C0BA38169306}"/>
              </a:ext>
            </a:extLst>
          </p:cNvPr>
          <p:cNvSpPr txBox="1"/>
          <p:nvPr/>
        </p:nvSpPr>
        <p:spPr>
          <a:xfrm>
            <a:off x="6445816" y="1438700"/>
            <a:ext cx="5193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Primary sample space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7C2F5B6-9966-4049-874D-1D3609DA3A71}"/>
              </a:ext>
            </a:extLst>
          </p:cNvPr>
          <p:cNvGrpSpPr/>
          <p:nvPr/>
        </p:nvGrpSpPr>
        <p:grpSpPr>
          <a:xfrm>
            <a:off x="1532316" y="2416903"/>
            <a:ext cx="2940972" cy="1773234"/>
            <a:chOff x="363319" y="4551303"/>
            <a:chExt cx="2940972" cy="1773234"/>
          </a:xfrm>
        </p:grpSpPr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03E62D23-B777-4856-8F75-87E37E43A8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9" t="14284" r="15063" b="28581"/>
            <a:stretch/>
          </p:blipFill>
          <p:spPr bwMode="auto">
            <a:xfrm>
              <a:off x="768947" y="4551303"/>
              <a:ext cx="2137741" cy="1425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テキスト ボックス 65">
              <a:extLst>
                <a:ext uri="{FF2B5EF4-FFF2-40B4-BE49-F238E27FC236}">
                  <a16:creationId xmlns:a16="http://schemas.microsoft.com/office/drawing/2014/main" id="{6F038B3F-270A-4CF4-8287-A1D5C4A0CDC7}"/>
                </a:ext>
              </a:extLst>
            </p:cNvPr>
            <p:cNvSpPr txBox="1"/>
            <p:nvPr/>
          </p:nvSpPr>
          <p:spPr>
            <a:xfrm>
              <a:off x="363319" y="5924427"/>
              <a:ext cx="2940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n w="9525">
                    <a:noFill/>
                  </a:ln>
                </a:rPr>
                <a:t>[Jacob &amp; </a:t>
              </a:r>
              <a:r>
                <a:rPr lang="en-US" altLang="ja-JP" sz="2000" dirty="0" err="1">
                  <a:ln w="9525">
                    <a:noFill/>
                  </a:ln>
                </a:rPr>
                <a:t>Marschner</a:t>
              </a:r>
              <a:r>
                <a:rPr lang="en-US" altLang="ja-JP" sz="2000" dirty="0">
                  <a:ln w="9525">
                    <a:noFill/>
                  </a:ln>
                </a:rPr>
                <a:t> 2012]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4DE9DCE-BD92-408E-93CD-CCB01C0F2DE6}"/>
              </a:ext>
            </a:extLst>
          </p:cNvPr>
          <p:cNvSpPr txBox="1"/>
          <p:nvPr/>
        </p:nvSpPr>
        <p:spPr>
          <a:xfrm>
            <a:off x="2055467" y="2763926"/>
            <a:ext cx="1896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effectLst>
                  <a:glow rad="63500">
                    <a:srgbClr val="000000"/>
                  </a:glow>
                </a:effectLst>
              </a:rPr>
              <a:t>MEMLT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C0400D-4915-4288-B494-FAE87D5DE14B}"/>
              </a:ext>
            </a:extLst>
          </p:cNvPr>
          <p:cNvSpPr txBox="1"/>
          <p:nvPr/>
        </p:nvSpPr>
        <p:spPr>
          <a:xfrm>
            <a:off x="8157813" y="2739152"/>
            <a:ext cx="1621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effectLst>
                  <a:glow rad="63500">
                    <a:srgbClr val="000000"/>
                  </a:glow>
                </a:effectLst>
              </a:rPr>
              <a:t>MMLT</a:t>
            </a:r>
          </a:p>
        </p:txBody>
      </p:sp>
    </p:spTree>
    <p:extLst>
      <p:ext uri="{BB962C8B-B14F-4D97-AF65-F5344CB8AC3E}">
        <p14:creationId xmlns:p14="http://schemas.microsoft.com/office/powerpoint/2010/main" val="2518880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4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AF19-E73D-4D51-8328-8F16975FC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3345B-9B6A-4DC9-945E-E8802739E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515600" cy="4707392"/>
          </a:xfrm>
        </p:spPr>
        <p:txBody>
          <a:bodyPr/>
          <a:lstStyle/>
          <a:p>
            <a:r>
              <a:rPr lang="en-US" b="1" dirty="0"/>
              <a:t>MCMC rendering framework to </a:t>
            </a:r>
            <a:r>
              <a:rPr lang="en-US" b="1" i="1" dirty="0"/>
              <a:t>fuse </a:t>
            </a:r>
            <a:r>
              <a:rPr lang="en-US" b="1" dirty="0"/>
              <a:t>state spaces</a:t>
            </a:r>
            <a:endParaRPr lang="en-US" b="1" i="1" dirty="0"/>
          </a:p>
          <a:p>
            <a:pPr lvl="1"/>
            <a:r>
              <a:rPr lang="en-US" dirty="0"/>
              <a:t>Combines mutation techniques for different state spaces into </a:t>
            </a:r>
            <a:r>
              <a:rPr lang="en-US" i="1" dirty="0"/>
              <a:t>one framework</a:t>
            </a:r>
            <a:endParaRPr lang="en-US" dirty="0"/>
          </a:p>
          <a:p>
            <a:pPr lvl="1"/>
            <a:r>
              <a:rPr lang="en-US" dirty="0"/>
              <a:t>Introduces concept of </a:t>
            </a:r>
            <a:r>
              <a:rPr lang="en-US" i="1" dirty="0"/>
              <a:t>inverse path sampler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1789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CE1B5-2D97-459D-864E-F391FE05BBC2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52B408-26BC-435D-A336-CF2177ECAD4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2DE929-4CE2-40A3-8020-4B1205600A5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87C1C55-0D89-4561-865B-C2AE5109A9B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0ECC031-69C9-4DF6-A808-92698E62589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B979455-E965-43CC-B9FE-192A506EAC9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B1CFEC7-DB59-4920-A45B-0B9F96503CA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2D41A2B-5ECF-41B9-B7CB-97082668D29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EAB19F-1801-4853-80B5-1A8E428016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E39514-DE10-424F-8353-4DF83261E52F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F8649-4E58-489D-ACF4-4B58A0DE69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61AFC3A-1D0B-45D1-8618-A98547D478FA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201930-F007-4ACA-9685-3A775A1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BDDA8B-438C-4C74-8A20-74D606C38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8195A7-3CFF-4B6F-8F80-3D21FC9F4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BE153-10B6-4671-ADCB-F8ABCA0DB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67E4315-06C8-48C0-838A-AB0F63FF0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51C866-61AB-4864-BF99-B912B8735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B9CEE0-E9DA-4AAD-8AA7-25E7DE897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8F8400-B9CE-4C30-8A86-3DD1AC0CD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726302-5BA1-4D28-BD48-65E028E14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4E2EB1-8273-49B6-B50E-AC971C1E5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2D38807-EA1A-479D-9BB9-1A9C8C899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379D27-BCDF-4147-802A-C85A6B8F8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DB139F9-1672-469D-8878-D878C4988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453C40-860D-4225-9029-48936904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A457E3-F38C-4AFA-8FF9-61FDDC903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5BE29A-C396-45F0-9281-D9C06AD8DEAB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9BA0E2-D63F-43C8-BD7A-8486082EB49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F6E4D2B-50FB-40AB-8A65-337D83C86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90EAC9-BCFB-4083-B402-FE021ABF924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A2A2-D096-4080-A1BF-E8A5E41E184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313746-373B-4B2D-A15A-285F223D5A87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EC25ABF-065D-4A02-800C-7B5995F5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11A279A-F367-4418-B050-CDE9D586C70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D10A34-8E2F-41D6-8AC6-A5F1A744B634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B4A7C8-17A1-4F5D-89D4-FD9B7A7AA336}"/>
              </a:ext>
            </a:extLst>
          </p:cNvPr>
          <p:cNvGrpSpPr/>
          <p:nvPr/>
        </p:nvGrpSpPr>
        <p:grpSpPr>
          <a:xfrm>
            <a:off x="6344545" y="2042409"/>
            <a:ext cx="5055860" cy="2780070"/>
            <a:chOff x="2433983" y="2089984"/>
            <a:chExt cx="7166228" cy="39405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DB6A45-DA18-4CF6-B100-D17E5B79BD2A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3605213"/>
              <a:ext cx="1313656" cy="233838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D3EF9D-FC90-4DC3-9471-24BE118065F6}"/>
                </a:ext>
              </a:extLst>
            </p:cNvPr>
            <p:cNvSpPr/>
            <p:nvPr/>
          </p:nvSpPr>
          <p:spPr>
            <a:xfrm>
              <a:off x="2433983" y="3524637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D0A038-CAE1-4361-80F6-CF71FB5AD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5400" y="2188369"/>
              <a:ext cx="1541464" cy="376158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980F20-2441-4E07-AD9D-185E135837AA}"/>
                </a:ext>
              </a:extLst>
            </p:cNvPr>
            <p:cNvSpPr/>
            <p:nvPr/>
          </p:nvSpPr>
          <p:spPr>
            <a:xfrm>
              <a:off x="3760963" y="5874909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D07684-039C-42F9-AE29-5A64AE2F2E11}"/>
                </a:ext>
              </a:extLst>
            </p:cNvPr>
            <p:cNvCxnSpPr>
              <a:cxnSpLocks/>
            </p:cNvCxnSpPr>
            <p:nvPr/>
          </p:nvCxnSpPr>
          <p:spPr>
            <a:xfrm>
              <a:off x="5369719" y="2185988"/>
              <a:ext cx="4202249" cy="1230725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545E5B-BDE2-40CE-9D0F-0D507D5939DE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6B0D58-F141-4159-8708-11537B8FAEC0}"/>
                </a:ext>
              </a:extLst>
            </p:cNvPr>
            <p:cNvSpPr/>
            <p:nvPr/>
          </p:nvSpPr>
          <p:spPr>
            <a:xfrm>
              <a:off x="5273335" y="2089984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68ABA64A-8251-4F81-A6BA-19346989C4EB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FEC0FE0-FE70-437B-97D2-6F79781D4F04}"/>
              </a:ext>
            </a:extLst>
          </p:cNvPr>
          <p:cNvSpPr/>
          <p:nvPr/>
        </p:nvSpPr>
        <p:spPr>
          <a:xfrm rot="395070">
            <a:off x="2464836" y="4001961"/>
            <a:ext cx="193964" cy="134389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/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EAEA913F-3B4A-48F3-9D40-A68A416A5188}"/>
              </a:ext>
            </a:extLst>
          </p:cNvPr>
          <p:cNvSpPr/>
          <p:nvPr/>
        </p:nvSpPr>
        <p:spPr>
          <a:xfrm>
            <a:off x="6249919" y="2939758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A78EB06-169B-485F-B725-82B46E91937B}"/>
              </a:ext>
            </a:extLst>
          </p:cNvPr>
          <p:cNvSpPr/>
          <p:nvPr/>
        </p:nvSpPr>
        <p:spPr>
          <a:xfrm>
            <a:off x="7186127" y="4624500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C15432E-97F6-4F2C-A332-939D4DFB55F2}"/>
              </a:ext>
            </a:extLst>
          </p:cNvPr>
          <p:cNvSpPr/>
          <p:nvPr/>
        </p:nvSpPr>
        <p:spPr>
          <a:xfrm>
            <a:off x="8248450" y="1920338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51C69D4-D87C-40C9-AAAB-BD49A49B8EB7}"/>
              </a:ext>
            </a:extLst>
          </p:cNvPr>
          <p:cNvSpPr/>
          <p:nvPr/>
        </p:nvSpPr>
        <p:spPr>
          <a:xfrm>
            <a:off x="11230016" y="2835254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/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EE0E33-B0AF-43F0-9EC7-9C2BCCC6D0CF}"/>
                  </a:ext>
                </a:extLst>
              </p:cNvPr>
              <p:cNvSpPr txBox="1"/>
              <p:nvPr/>
            </p:nvSpPr>
            <p:spPr>
              <a:xfrm>
                <a:off x="6512661" y="2371013"/>
                <a:ext cx="75379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EE0E33-B0AF-43F0-9EC7-9C2BCCC6D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661" y="2371013"/>
                <a:ext cx="753796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1D3F97-7681-4679-8C43-A340305EED74}"/>
                  </a:ext>
                </a:extLst>
              </p:cNvPr>
              <p:cNvSpPr txBox="1"/>
              <p:nvPr/>
            </p:nvSpPr>
            <p:spPr>
              <a:xfrm>
                <a:off x="6384164" y="396857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1D3F97-7681-4679-8C43-A340305EE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164" y="3968572"/>
                <a:ext cx="768031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F25D166-EF22-4B60-9522-AB59BCF30DA6}"/>
                  </a:ext>
                </a:extLst>
              </p:cNvPr>
              <p:cNvSpPr txBox="1"/>
              <p:nvPr/>
            </p:nvSpPr>
            <p:spPr>
              <a:xfrm>
                <a:off x="8350433" y="208128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F25D166-EF22-4B60-9522-AB59BCF30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433" y="2081282"/>
                <a:ext cx="768031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C22FB6C-0B62-4BD3-A750-563756230DE4}"/>
                  </a:ext>
                </a:extLst>
              </p:cNvPr>
              <p:cNvSpPr txBox="1"/>
              <p:nvPr/>
            </p:nvSpPr>
            <p:spPr>
              <a:xfrm>
                <a:off x="10533094" y="285985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C22FB6C-0B62-4BD3-A750-563756230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3094" y="2859852"/>
                <a:ext cx="768031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12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2B408-26BC-435D-A336-CF2177ECAD49}"/>
              </a:ext>
            </a:extLst>
          </p:cNvPr>
          <p:cNvGrpSpPr/>
          <p:nvPr/>
        </p:nvGrpSpPr>
        <p:grpSpPr>
          <a:xfrm>
            <a:off x="5414362" y="2708880"/>
            <a:ext cx="914078" cy="764019"/>
            <a:chOff x="1352548" y="1533525"/>
            <a:chExt cx="2051275" cy="171453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62DE929-4CE2-40A3-8020-4B1205600A55}"/>
                </a:ext>
              </a:extLst>
            </p:cNvPr>
            <p:cNvSpPr/>
            <p:nvPr/>
          </p:nvSpPr>
          <p:spPr>
            <a:xfrm>
              <a:off x="1383510" y="1745453"/>
              <a:ext cx="2020313" cy="1309689"/>
            </a:xfrm>
            <a:custGeom>
              <a:avLst/>
              <a:gdLst>
                <a:gd name="connsiteX0" fmla="*/ 0 w 1304925"/>
                <a:gd name="connsiteY0" fmla="*/ 21080 h 240155"/>
                <a:gd name="connsiteX1" fmla="*/ 847725 w 1304925"/>
                <a:gd name="connsiteY1" fmla="*/ 21080 h 240155"/>
                <a:gd name="connsiteX2" fmla="*/ 1304925 w 1304925"/>
                <a:gd name="connsiteY2" fmla="*/ 240155 h 240155"/>
                <a:gd name="connsiteX0" fmla="*/ 0 w 1304925"/>
                <a:gd name="connsiteY0" fmla="*/ 17146 h 236221"/>
                <a:gd name="connsiteX1" fmla="*/ 847725 w 1304925"/>
                <a:gd name="connsiteY1" fmla="*/ 17146 h 236221"/>
                <a:gd name="connsiteX2" fmla="*/ 1304925 w 1304925"/>
                <a:gd name="connsiteY2" fmla="*/ 236221 h 236221"/>
                <a:gd name="connsiteX0" fmla="*/ 0 w 1561756"/>
                <a:gd name="connsiteY0" fmla="*/ 17 h 734943"/>
                <a:gd name="connsiteX1" fmla="*/ 1509713 w 1561756"/>
                <a:gd name="connsiteY1" fmla="*/ 733442 h 734943"/>
                <a:gd name="connsiteX2" fmla="*/ 1304925 w 1561756"/>
                <a:gd name="connsiteY2" fmla="*/ 219092 h 734943"/>
                <a:gd name="connsiteX0" fmla="*/ 0 w 1890712"/>
                <a:gd name="connsiteY0" fmla="*/ 19 h 777645"/>
                <a:gd name="connsiteX1" fmla="*/ 1509713 w 1890712"/>
                <a:gd name="connsiteY1" fmla="*/ 733444 h 777645"/>
                <a:gd name="connsiteX2" fmla="*/ 1890712 w 1890712"/>
                <a:gd name="connsiteY2" fmla="*/ 757256 h 777645"/>
                <a:gd name="connsiteX0" fmla="*/ 0 w 1890712"/>
                <a:gd name="connsiteY0" fmla="*/ 0 h 757237"/>
                <a:gd name="connsiteX1" fmla="*/ 1890712 w 1890712"/>
                <a:gd name="connsiteY1" fmla="*/ 757237 h 757237"/>
                <a:gd name="connsiteX0" fmla="*/ 0 w 1743074"/>
                <a:gd name="connsiteY0" fmla="*/ 0 h 695324"/>
                <a:gd name="connsiteX1" fmla="*/ 1743074 w 1743074"/>
                <a:gd name="connsiteY1" fmla="*/ 695324 h 695324"/>
                <a:gd name="connsiteX0" fmla="*/ 0 w 1771649"/>
                <a:gd name="connsiteY0" fmla="*/ 0 h 676274"/>
                <a:gd name="connsiteX1" fmla="*/ 1771649 w 1771649"/>
                <a:gd name="connsiteY1" fmla="*/ 676274 h 676274"/>
                <a:gd name="connsiteX0" fmla="*/ 0 w 1769267"/>
                <a:gd name="connsiteY0" fmla="*/ 0 h 669131"/>
                <a:gd name="connsiteX1" fmla="*/ 1769267 w 1769267"/>
                <a:gd name="connsiteY1" fmla="*/ 669131 h 669131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386 h 662373"/>
                <a:gd name="connsiteX1" fmla="*/ 1764504 w 1764504"/>
                <a:gd name="connsiteY1" fmla="*/ 662373 h 662373"/>
                <a:gd name="connsiteX0" fmla="*/ 0 w 1764504"/>
                <a:gd name="connsiteY0" fmla="*/ 656 h 662643"/>
                <a:gd name="connsiteX1" fmla="*/ 1764504 w 1764504"/>
                <a:gd name="connsiteY1" fmla="*/ 662643 h 662643"/>
                <a:gd name="connsiteX0" fmla="*/ 0 w 1895207"/>
                <a:gd name="connsiteY0" fmla="*/ 656 h 710333"/>
                <a:gd name="connsiteX1" fmla="*/ 1764504 w 1895207"/>
                <a:gd name="connsiteY1" fmla="*/ 662643 h 710333"/>
                <a:gd name="connsiteX2" fmla="*/ 1764503 w 1895207"/>
                <a:gd name="connsiteY2" fmla="*/ 657880 h 710333"/>
                <a:gd name="connsiteX0" fmla="*/ 0 w 2069303"/>
                <a:gd name="connsiteY0" fmla="*/ 23814 h 696170"/>
                <a:gd name="connsiteX1" fmla="*/ 1764504 w 2069303"/>
                <a:gd name="connsiteY1" fmla="*/ 685801 h 696170"/>
                <a:gd name="connsiteX2" fmla="*/ 2069303 w 2069303"/>
                <a:gd name="connsiteY2" fmla="*/ 0 h 696170"/>
                <a:gd name="connsiteX0" fmla="*/ 0 w 2069303"/>
                <a:gd name="connsiteY0" fmla="*/ 23814 h 685801"/>
                <a:gd name="connsiteX1" fmla="*/ 1764504 w 2069303"/>
                <a:gd name="connsiteY1" fmla="*/ 685801 h 685801"/>
                <a:gd name="connsiteX2" fmla="*/ 2069303 w 2069303"/>
                <a:gd name="connsiteY2" fmla="*/ 0 h 685801"/>
                <a:gd name="connsiteX0" fmla="*/ 0 w 1863896"/>
                <a:gd name="connsiteY0" fmla="*/ 433389 h 1095376"/>
                <a:gd name="connsiteX1" fmla="*/ 1764504 w 1863896"/>
                <a:gd name="connsiteY1" fmla="*/ 1095376 h 1095376"/>
                <a:gd name="connsiteX2" fmla="*/ 1814509 w 1863896"/>
                <a:gd name="connsiteY2" fmla="*/ 0 h 1095376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744715 h 1406702"/>
                <a:gd name="connsiteX1" fmla="*/ 1764504 w 1842348"/>
                <a:gd name="connsiteY1" fmla="*/ 1406702 h 1406702"/>
                <a:gd name="connsiteX2" fmla="*/ 1738309 w 1842348"/>
                <a:gd name="connsiteY2" fmla="*/ 97013 h 1406702"/>
                <a:gd name="connsiteX3" fmla="*/ 1738310 w 1842348"/>
                <a:gd name="connsiteY3" fmla="*/ 97016 h 1406702"/>
                <a:gd name="connsiteX0" fmla="*/ 0 w 1842348"/>
                <a:gd name="connsiteY0" fmla="*/ 721938 h 1383925"/>
                <a:gd name="connsiteX1" fmla="*/ 1764504 w 1842348"/>
                <a:gd name="connsiteY1" fmla="*/ 1383925 h 1383925"/>
                <a:gd name="connsiteX2" fmla="*/ 1738309 w 1842348"/>
                <a:gd name="connsiteY2" fmla="*/ 74236 h 1383925"/>
                <a:gd name="connsiteX3" fmla="*/ 1395410 w 1842348"/>
                <a:gd name="connsiteY3" fmla="*/ 188539 h 1383925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3" fmla="*/ 1395410 w 1842348"/>
                <a:gd name="connsiteY3" fmla="*/ 114303 h 1309689"/>
                <a:gd name="connsiteX0" fmla="*/ 0 w 1910661"/>
                <a:gd name="connsiteY0" fmla="*/ 665321 h 1327308"/>
                <a:gd name="connsiteX1" fmla="*/ 1764504 w 1910661"/>
                <a:gd name="connsiteY1" fmla="*/ 1327308 h 1327308"/>
                <a:gd name="connsiteX2" fmla="*/ 1738309 w 1910661"/>
                <a:gd name="connsiteY2" fmla="*/ 17619 h 1327308"/>
                <a:gd name="connsiteX3" fmla="*/ 1395410 w 1910661"/>
                <a:gd name="connsiteY3" fmla="*/ 131922 h 1327308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647702 h 1309689"/>
                <a:gd name="connsiteX1" fmla="*/ 1764504 w 1935399"/>
                <a:gd name="connsiteY1" fmla="*/ 1309689 h 1309689"/>
                <a:gd name="connsiteX2" fmla="*/ 1738309 w 1935399"/>
                <a:gd name="connsiteY2" fmla="*/ 0 h 1309689"/>
                <a:gd name="connsiteX3" fmla="*/ 1395410 w 1935399"/>
                <a:gd name="connsiteY3" fmla="*/ 114303 h 1309689"/>
                <a:gd name="connsiteX0" fmla="*/ 0 w 1948729"/>
                <a:gd name="connsiteY0" fmla="*/ 647702 h 1309689"/>
                <a:gd name="connsiteX1" fmla="*/ 1764504 w 1948729"/>
                <a:gd name="connsiteY1" fmla="*/ 1309689 h 1309689"/>
                <a:gd name="connsiteX2" fmla="*/ 1738309 w 1948729"/>
                <a:gd name="connsiteY2" fmla="*/ 0 h 1309689"/>
                <a:gd name="connsiteX3" fmla="*/ 1395410 w 1948729"/>
                <a:gd name="connsiteY3" fmla="*/ 114303 h 1309689"/>
                <a:gd name="connsiteX0" fmla="*/ 0 w 2018722"/>
                <a:gd name="connsiteY0" fmla="*/ 647702 h 1309689"/>
                <a:gd name="connsiteX1" fmla="*/ 1764504 w 2018722"/>
                <a:gd name="connsiteY1" fmla="*/ 1309689 h 1309689"/>
                <a:gd name="connsiteX2" fmla="*/ 1738309 w 2018722"/>
                <a:gd name="connsiteY2" fmla="*/ 0 h 1309689"/>
                <a:gd name="connsiteX3" fmla="*/ 1395410 w 2018722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395410 w 2032218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606428 h 1309689"/>
                <a:gd name="connsiteX0" fmla="*/ 1590 w 2033808"/>
                <a:gd name="connsiteY0" fmla="*/ 647702 h 1309689"/>
                <a:gd name="connsiteX1" fmla="*/ 1766094 w 2033808"/>
                <a:gd name="connsiteY1" fmla="*/ 1309689 h 1309689"/>
                <a:gd name="connsiteX2" fmla="*/ 1739899 w 2033808"/>
                <a:gd name="connsiteY2" fmla="*/ 0 h 1309689"/>
                <a:gd name="connsiteX3" fmla="*/ 0 w 2033808"/>
                <a:gd name="connsiteY3" fmla="*/ 6477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58735 w 2032218"/>
                <a:gd name="connsiteY3" fmla="*/ 5111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59372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468310 w 2032218"/>
                <a:gd name="connsiteY3" fmla="*/ 23495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4730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47702 h 1309689"/>
                <a:gd name="connsiteX0" fmla="*/ 0 w 2032218"/>
                <a:gd name="connsiteY0" fmla="*/ 6858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85802 h 1309689"/>
                <a:gd name="connsiteX0" fmla="*/ 7962 w 2040180"/>
                <a:gd name="connsiteY0" fmla="*/ 685802 h 1309689"/>
                <a:gd name="connsiteX1" fmla="*/ 1772466 w 2040180"/>
                <a:gd name="connsiteY1" fmla="*/ 1309689 h 1309689"/>
                <a:gd name="connsiteX2" fmla="*/ 1746271 w 2040180"/>
                <a:gd name="connsiteY2" fmla="*/ 0 h 1309689"/>
                <a:gd name="connsiteX3" fmla="*/ 22 w 2040180"/>
                <a:gd name="connsiteY3" fmla="*/ 513560 h 1309689"/>
                <a:gd name="connsiteX4" fmla="*/ 7962 w 2040180"/>
                <a:gd name="connsiteY4" fmla="*/ 685802 h 1309689"/>
                <a:gd name="connsiteX0" fmla="*/ 5589 w 2040188"/>
                <a:gd name="connsiteY0" fmla="*/ 657227 h 1309689"/>
                <a:gd name="connsiteX1" fmla="*/ 1772474 w 2040188"/>
                <a:gd name="connsiteY1" fmla="*/ 1309689 h 1309689"/>
                <a:gd name="connsiteX2" fmla="*/ 1746279 w 2040188"/>
                <a:gd name="connsiteY2" fmla="*/ 0 h 1309689"/>
                <a:gd name="connsiteX3" fmla="*/ 30 w 2040188"/>
                <a:gd name="connsiteY3" fmla="*/ 513560 h 1309689"/>
                <a:gd name="connsiteX4" fmla="*/ 5589 w 2040188"/>
                <a:gd name="connsiteY4" fmla="*/ 657227 h 1309689"/>
                <a:gd name="connsiteX0" fmla="*/ 10 w 2034609"/>
                <a:gd name="connsiteY0" fmla="*/ 671357 h 1323819"/>
                <a:gd name="connsiteX1" fmla="*/ 1766895 w 2034609"/>
                <a:gd name="connsiteY1" fmla="*/ 1323819 h 1323819"/>
                <a:gd name="connsiteX2" fmla="*/ 1740700 w 2034609"/>
                <a:gd name="connsiteY2" fmla="*/ 14130 h 1323819"/>
                <a:gd name="connsiteX3" fmla="*/ 10 w 2034609"/>
                <a:gd name="connsiteY3" fmla="*/ 671357 h 1323819"/>
                <a:gd name="connsiteX0" fmla="*/ 0 w 2034599"/>
                <a:gd name="connsiteY0" fmla="*/ 668091 h 1320553"/>
                <a:gd name="connsiteX1" fmla="*/ 1766885 w 2034599"/>
                <a:gd name="connsiteY1" fmla="*/ 1320553 h 1320553"/>
                <a:gd name="connsiteX2" fmla="*/ 1740690 w 2034599"/>
                <a:gd name="connsiteY2" fmla="*/ 10864 h 1320553"/>
                <a:gd name="connsiteX3" fmla="*/ 0 w 2034599"/>
                <a:gd name="connsiteY3" fmla="*/ 668091 h 1320553"/>
                <a:gd name="connsiteX0" fmla="*/ 0 w 1984592"/>
                <a:gd name="connsiteY0" fmla="*/ 661043 h 1320648"/>
                <a:gd name="connsiteX1" fmla="*/ 1716878 w 1984592"/>
                <a:gd name="connsiteY1" fmla="*/ 1320648 h 1320648"/>
                <a:gd name="connsiteX2" fmla="*/ 1690683 w 1984592"/>
                <a:gd name="connsiteY2" fmla="*/ 10959 h 1320648"/>
                <a:gd name="connsiteX3" fmla="*/ 0 w 1984592"/>
                <a:gd name="connsiteY3" fmla="*/ 661043 h 1320648"/>
                <a:gd name="connsiteX0" fmla="*/ 0 w 2063174"/>
                <a:gd name="connsiteY0" fmla="*/ 661043 h 1320648"/>
                <a:gd name="connsiteX1" fmla="*/ 1795460 w 2063174"/>
                <a:gd name="connsiteY1" fmla="*/ 1320648 h 1320648"/>
                <a:gd name="connsiteX2" fmla="*/ 1769265 w 2063174"/>
                <a:gd name="connsiteY2" fmla="*/ 10959 h 1320648"/>
                <a:gd name="connsiteX3" fmla="*/ 0 w 2063174"/>
                <a:gd name="connsiteY3" fmla="*/ 661043 h 1320648"/>
                <a:gd name="connsiteX0" fmla="*/ 0 w 1998881"/>
                <a:gd name="connsiteY0" fmla="*/ 658694 h 1320680"/>
                <a:gd name="connsiteX1" fmla="*/ 1731167 w 1998881"/>
                <a:gd name="connsiteY1" fmla="*/ 1320680 h 1320680"/>
                <a:gd name="connsiteX2" fmla="*/ 1704972 w 1998881"/>
                <a:gd name="connsiteY2" fmla="*/ 10991 h 1320680"/>
                <a:gd name="connsiteX3" fmla="*/ 0 w 1998881"/>
                <a:gd name="connsiteY3" fmla="*/ 658694 h 1320680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2013169"/>
                <a:gd name="connsiteY0" fmla="*/ 645322 h 1309689"/>
                <a:gd name="connsiteX1" fmla="*/ 1745455 w 2013169"/>
                <a:gd name="connsiteY1" fmla="*/ 1309689 h 1309689"/>
                <a:gd name="connsiteX2" fmla="*/ 1719260 w 2013169"/>
                <a:gd name="connsiteY2" fmla="*/ 0 h 1309689"/>
                <a:gd name="connsiteX3" fmla="*/ 0 w 2013169"/>
                <a:gd name="connsiteY3" fmla="*/ 645322 h 1309689"/>
                <a:gd name="connsiteX0" fmla="*/ 0 w 1996500"/>
                <a:gd name="connsiteY0" fmla="*/ 645322 h 1309689"/>
                <a:gd name="connsiteX1" fmla="*/ 1728786 w 1996500"/>
                <a:gd name="connsiteY1" fmla="*/ 1309689 h 1309689"/>
                <a:gd name="connsiteX2" fmla="*/ 1702591 w 1996500"/>
                <a:gd name="connsiteY2" fmla="*/ 0 h 1309689"/>
                <a:gd name="connsiteX3" fmla="*/ 0 w 1996500"/>
                <a:gd name="connsiteY3" fmla="*/ 645322 h 1309689"/>
                <a:gd name="connsiteX0" fmla="*/ 0 w 2025075"/>
                <a:gd name="connsiteY0" fmla="*/ 647703 h 1309689"/>
                <a:gd name="connsiteX1" fmla="*/ 1757361 w 2025075"/>
                <a:gd name="connsiteY1" fmla="*/ 1309689 h 1309689"/>
                <a:gd name="connsiteX2" fmla="*/ 1731166 w 2025075"/>
                <a:gd name="connsiteY2" fmla="*/ 0 h 1309689"/>
                <a:gd name="connsiteX3" fmla="*/ 0 w 2025075"/>
                <a:gd name="connsiteY3" fmla="*/ 647703 h 1309689"/>
                <a:gd name="connsiteX0" fmla="*/ 0 w 2020313"/>
                <a:gd name="connsiteY0" fmla="*/ 645322 h 1309689"/>
                <a:gd name="connsiteX1" fmla="*/ 1752599 w 2020313"/>
                <a:gd name="connsiteY1" fmla="*/ 1309689 h 1309689"/>
                <a:gd name="connsiteX2" fmla="*/ 1726404 w 2020313"/>
                <a:gd name="connsiteY2" fmla="*/ 0 h 1309689"/>
                <a:gd name="connsiteX3" fmla="*/ 0 w 2020313"/>
                <a:gd name="connsiteY3" fmla="*/ 645322 h 13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313" h="1309689">
                  <a:moveTo>
                    <a:pt x="0" y="645322"/>
                  </a:moveTo>
                  <a:cubicBezTo>
                    <a:pt x="397668" y="625478"/>
                    <a:pt x="1381124" y="1019971"/>
                    <a:pt x="1752599" y="1309689"/>
                  </a:cubicBezTo>
                  <a:cubicBezTo>
                    <a:pt x="2129233" y="772320"/>
                    <a:pt x="2097481" y="472281"/>
                    <a:pt x="1726404" y="0"/>
                  </a:cubicBezTo>
                  <a:cubicBezTo>
                    <a:pt x="1346198" y="312737"/>
                    <a:pt x="414734" y="622304"/>
                    <a:pt x="0" y="645322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87C1C55-0D89-4561-865B-C2AE5109A9BE}"/>
                </a:ext>
              </a:extLst>
            </p:cNvPr>
            <p:cNvSpPr/>
            <p:nvPr/>
          </p:nvSpPr>
          <p:spPr>
            <a:xfrm>
              <a:off x="2828919" y="2012813"/>
              <a:ext cx="495304" cy="759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0ECC031-69C9-4DF6-A808-92698E625895}"/>
                </a:ext>
              </a:extLst>
            </p:cNvPr>
            <p:cNvGrpSpPr/>
            <p:nvPr/>
          </p:nvGrpSpPr>
          <p:grpSpPr>
            <a:xfrm>
              <a:off x="1352548" y="1533525"/>
              <a:ext cx="2050352" cy="1714530"/>
              <a:chOff x="1352548" y="1533525"/>
              <a:chExt cx="2050352" cy="1714530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B979455-E965-43CC-B9FE-192A506EAC9D}"/>
                  </a:ext>
                </a:extLst>
              </p:cNvPr>
              <p:cNvSpPr/>
              <p:nvPr/>
            </p:nvSpPr>
            <p:spPr>
              <a:xfrm>
                <a:off x="1352549" y="1533525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2B1CFEC7-DB59-4920-A45B-0B9F96503CAA}"/>
                  </a:ext>
                </a:extLst>
              </p:cNvPr>
              <p:cNvSpPr/>
              <p:nvPr/>
            </p:nvSpPr>
            <p:spPr>
              <a:xfrm flipV="1">
                <a:off x="1352548" y="2390790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B2D41A2B-5ECF-41B9-B7CB-97082668D299}"/>
                  </a:ext>
                </a:extLst>
              </p:cNvPr>
              <p:cNvSpPr/>
              <p:nvPr/>
            </p:nvSpPr>
            <p:spPr>
              <a:xfrm>
                <a:off x="3112294" y="1747836"/>
                <a:ext cx="290606" cy="1307307"/>
              </a:xfrm>
              <a:custGeom>
                <a:avLst/>
                <a:gdLst>
                  <a:gd name="connsiteX0" fmla="*/ 0 w 428625"/>
                  <a:gd name="connsiteY0" fmla="*/ 0 h 1209675"/>
                  <a:gd name="connsiteX1" fmla="*/ 428625 w 428625"/>
                  <a:gd name="connsiteY1" fmla="*/ 609600 h 1209675"/>
                  <a:gd name="connsiteX2" fmla="*/ 0 w 428625"/>
                  <a:gd name="connsiteY2" fmla="*/ 1209675 h 1209675"/>
                  <a:gd name="connsiteX3" fmla="*/ 0 w 428625"/>
                  <a:gd name="connsiteY3" fmla="*/ 1209675 h 1209675"/>
                  <a:gd name="connsiteX0" fmla="*/ 0 w 485928"/>
                  <a:gd name="connsiteY0" fmla="*/ 0 h 1257300"/>
                  <a:gd name="connsiteX1" fmla="*/ 485775 w 485928"/>
                  <a:gd name="connsiteY1" fmla="*/ 657225 h 1257300"/>
                  <a:gd name="connsiteX2" fmla="*/ 57150 w 485928"/>
                  <a:gd name="connsiteY2" fmla="*/ 1257300 h 1257300"/>
                  <a:gd name="connsiteX3" fmla="*/ 57150 w 485928"/>
                  <a:gd name="connsiteY3" fmla="*/ 1257300 h 1257300"/>
                  <a:gd name="connsiteX0" fmla="*/ 0 w 505093"/>
                  <a:gd name="connsiteY0" fmla="*/ 0 h 1304925"/>
                  <a:gd name="connsiteX1" fmla="*/ 504825 w 505093"/>
                  <a:gd name="connsiteY1" fmla="*/ 704850 h 1304925"/>
                  <a:gd name="connsiteX2" fmla="*/ 76200 w 505093"/>
                  <a:gd name="connsiteY2" fmla="*/ 1304925 h 1304925"/>
                  <a:gd name="connsiteX3" fmla="*/ 76200 w 505093"/>
                  <a:gd name="connsiteY3" fmla="*/ 1304925 h 1304925"/>
                  <a:gd name="connsiteX0" fmla="*/ 0 w 307746"/>
                  <a:gd name="connsiteY0" fmla="*/ 0 h 1304925"/>
                  <a:gd name="connsiteX1" fmla="*/ 307181 w 307746"/>
                  <a:gd name="connsiteY1" fmla="*/ 638175 h 1304925"/>
                  <a:gd name="connsiteX2" fmla="*/ 76200 w 307746"/>
                  <a:gd name="connsiteY2" fmla="*/ 1304925 h 1304925"/>
                  <a:gd name="connsiteX3" fmla="*/ 76200 w 307746"/>
                  <a:gd name="connsiteY3" fmla="*/ 1304925 h 1304925"/>
                  <a:gd name="connsiteX0" fmla="*/ 0 w 307986"/>
                  <a:gd name="connsiteY0" fmla="*/ 0 h 1304925"/>
                  <a:gd name="connsiteX1" fmla="*/ 307181 w 307986"/>
                  <a:gd name="connsiteY1" fmla="*/ 638175 h 1304925"/>
                  <a:gd name="connsiteX2" fmla="*/ 76200 w 307986"/>
                  <a:gd name="connsiteY2" fmla="*/ 1304925 h 1304925"/>
                  <a:gd name="connsiteX3" fmla="*/ 76200 w 307986"/>
                  <a:gd name="connsiteY3" fmla="*/ 1304925 h 1304925"/>
                  <a:gd name="connsiteX0" fmla="*/ 0 w 307200"/>
                  <a:gd name="connsiteY0" fmla="*/ 0 h 1304925"/>
                  <a:gd name="connsiteX1" fmla="*/ 307181 w 307200"/>
                  <a:gd name="connsiteY1" fmla="*/ 638175 h 1304925"/>
                  <a:gd name="connsiteX2" fmla="*/ 76200 w 307200"/>
                  <a:gd name="connsiteY2" fmla="*/ 1304925 h 1304925"/>
                  <a:gd name="connsiteX3" fmla="*/ 76200 w 307200"/>
                  <a:gd name="connsiteY3" fmla="*/ 1304925 h 1304925"/>
                  <a:gd name="connsiteX0" fmla="*/ 0 w 328629"/>
                  <a:gd name="connsiteY0" fmla="*/ 0 h 1304925"/>
                  <a:gd name="connsiteX1" fmla="*/ 328613 w 328629"/>
                  <a:gd name="connsiteY1" fmla="*/ 652463 h 1304925"/>
                  <a:gd name="connsiteX2" fmla="*/ 76200 w 328629"/>
                  <a:gd name="connsiteY2" fmla="*/ 1304925 h 1304925"/>
                  <a:gd name="connsiteX3" fmla="*/ 76200 w 328629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0" fmla="*/ 7144 w 335764"/>
                  <a:gd name="connsiteY0" fmla="*/ 0 h 1285875"/>
                  <a:gd name="connsiteX1" fmla="*/ 335757 w 335764"/>
                  <a:gd name="connsiteY1" fmla="*/ 652463 h 1285875"/>
                  <a:gd name="connsiteX2" fmla="*/ 0 w 335764"/>
                  <a:gd name="connsiteY2" fmla="*/ 1285875 h 1285875"/>
                  <a:gd name="connsiteX0" fmla="*/ 0 w 328835"/>
                  <a:gd name="connsiteY0" fmla="*/ 0 h 1312069"/>
                  <a:gd name="connsiteX1" fmla="*/ 328613 w 328835"/>
                  <a:gd name="connsiteY1" fmla="*/ 652463 h 1312069"/>
                  <a:gd name="connsiteX2" fmla="*/ 40481 w 328835"/>
                  <a:gd name="connsiteY2" fmla="*/ 1312069 h 1312069"/>
                  <a:gd name="connsiteX0" fmla="*/ 0 w 312024"/>
                  <a:gd name="connsiteY0" fmla="*/ 0 h 1307307"/>
                  <a:gd name="connsiteX1" fmla="*/ 311945 w 312024"/>
                  <a:gd name="connsiteY1" fmla="*/ 647701 h 1307307"/>
                  <a:gd name="connsiteX2" fmla="*/ 23813 w 312024"/>
                  <a:gd name="connsiteY2" fmla="*/ 1307307 h 1307307"/>
                  <a:gd name="connsiteX0" fmla="*/ 0 w 278710"/>
                  <a:gd name="connsiteY0" fmla="*/ 0 h 1307307"/>
                  <a:gd name="connsiteX1" fmla="*/ 278608 w 278710"/>
                  <a:gd name="connsiteY1" fmla="*/ 650082 h 1307307"/>
                  <a:gd name="connsiteX2" fmla="*/ 23813 w 278710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0606"/>
                  <a:gd name="connsiteY0" fmla="*/ 0 h 1307307"/>
                  <a:gd name="connsiteX1" fmla="*/ 290514 w 290606"/>
                  <a:gd name="connsiteY1" fmla="*/ 652464 h 1307307"/>
                  <a:gd name="connsiteX2" fmla="*/ 23813 w 290606"/>
                  <a:gd name="connsiteY2" fmla="*/ 1307307 h 130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06" h="1307307">
                    <a:moveTo>
                      <a:pt x="0" y="0"/>
                    </a:moveTo>
                    <a:cubicBezTo>
                      <a:pt x="190499" y="258763"/>
                      <a:pt x="286545" y="434580"/>
                      <a:pt x="290514" y="652464"/>
                    </a:cubicBezTo>
                    <a:cubicBezTo>
                      <a:pt x="294483" y="870348"/>
                      <a:pt x="170657" y="1091407"/>
                      <a:pt x="23813" y="1307307"/>
                    </a:cubicBezTo>
                  </a:path>
                </a:pathLst>
              </a:cu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DEAB19F-1801-4853-80B5-1A8E42801617}"/>
                </a:ext>
              </a:extLst>
            </p:cNvPr>
            <p:cNvSpPr/>
            <p:nvPr/>
          </p:nvSpPr>
          <p:spPr>
            <a:xfrm>
              <a:off x="2985415" y="2202589"/>
              <a:ext cx="304800" cy="36194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E39514-DE10-424F-8353-4DF83261E52F}"/>
              </a:ext>
            </a:extLst>
          </p:cNvPr>
          <p:cNvGrpSpPr/>
          <p:nvPr/>
        </p:nvGrpSpPr>
        <p:grpSpPr>
          <a:xfrm>
            <a:off x="11234967" y="2557366"/>
            <a:ext cx="832760" cy="845555"/>
            <a:chOff x="6032473" y="1838325"/>
            <a:chExt cx="1708177" cy="173442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AF8649-4E58-489D-ACF4-4B58A0DE699C}"/>
                </a:ext>
              </a:extLst>
            </p:cNvPr>
            <p:cNvSpPr/>
            <p:nvPr/>
          </p:nvSpPr>
          <p:spPr>
            <a:xfrm>
              <a:off x="6330950" y="2187675"/>
              <a:ext cx="1028700" cy="102870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61AFC3A-1D0B-45D1-8618-A98547D478FA}"/>
                </a:ext>
              </a:extLst>
            </p:cNvPr>
            <p:cNvCxnSpPr/>
            <p:nvPr/>
          </p:nvCxnSpPr>
          <p:spPr>
            <a:xfrm>
              <a:off x="6781800" y="1838325"/>
              <a:ext cx="0" cy="26987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D201930-F007-4ACA-9685-3A775A165152}"/>
                </a:ext>
              </a:extLst>
            </p:cNvPr>
            <p:cNvCxnSpPr>
              <a:cxnSpLocks/>
            </p:cNvCxnSpPr>
            <p:nvPr/>
          </p:nvCxnSpPr>
          <p:spPr>
            <a:xfrm>
              <a:off x="6416675" y="1917800"/>
              <a:ext cx="152400" cy="24732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ABDDA8B-438C-4C74-8A20-74D606C3835F}"/>
                </a:ext>
              </a:extLst>
            </p:cNvPr>
            <p:cNvCxnSpPr>
              <a:cxnSpLocks/>
            </p:cNvCxnSpPr>
            <p:nvPr/>
          </p:nvCxnSpPr>
          <p:spPr>
            <a:xfrm>
              <a:off x="6292850" y="2188532"/>
              <a:ext cx="88900" cy="117843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98195A7-3CFF-4B6F-8F80-3D21FC9F437C}"/>
                </a:ext>
              </a:extLst>
            </p:cNvPr>
            <p:cNvCxnSpPr>
              <a:cxnSpLocks/>
            </p:cNvCxnSpPr>
            <p:nvPr/>
          </p:nvCxnSpPr>
          <p:spPr>
            <a:xfrm>
              <a:off x="6041972" y="2376935"/>
              <a:ext cx="238178" cy="11861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A5BE153-10B6-4671-ADCB-F8ABCA0DBA9C}"/>
                </a:ext>
              </a:extLst>
            </p:cNvPr>
            <p:cNvCxnSpPr>
              <a:cxnSpLocks/>
            </p:cNvCxnSpPr>
            <p:nvPr/>
          </p:nvCxnSpPr>
          <p:spPr>
            <a:xfrm>
              <a:off x="6099122" y="2733309"/>
              <a:ext cx="127053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7E4315-06C8-48C0-838A-AB0F63FF08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2473" y="2977322"/>
              <a:ext cx="254027" cy="121112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951C866-61AB-4864-BF99-B912B87354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8223" y="3126207"/>
              <a:ext cx="98452" cy="13439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6B9CEE0-E9DA-4AAD-8AA7-25E7DE8979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7226" y="1959344"/>
              <a:ext cx="47571" cy="164278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18F8400-B9CE-4C30-8A86-3DD1AC0CD3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9954" y="1973262"/>
              <a:ext cx="92175" cy="25711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0726302-5BA1-4D28-BD48-65E028E14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4362" y="2298983"/>
              <a:ext cx="154066" cy="7928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84E2EB1-8273-49B6-B50E-AC971C1E55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1753" y="2587718"/>
              <a:ext cx="288897" cy="39643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2D38807-EA1A-479D-9BB9-1A9C8C8991CE}"/>
                </a:ext>
              </a:extLst>
            </p:cNvPr>
            <p:cNvCxnSpPr>
              <a:cxnSpLocks/>
            </p:cNvCxnSpPr>
            <p:nvPr/>
          </p:nvCxnSpPr>
          <p:spPr>
            <a:xfrm>
              <a:off x="7441395" y="2855976"/>
              <a:ext cx="115105" cy="33274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B379D27-BCDF-4147-802A-C85A6B8F86D8}"/>
                </a:ext>
              </a:extLst>
            </p:cNvPr>
            <p:cNvCxnSpPr>
              <a:cxnSpLocks/>
            </p:cNvCxnSpPr>
            <p:nvPr/>
          </p:nvCxnSpPr>
          <p:spPr>
            <a:xfrm>
              <a:off x="7340197" y="3071795"/>
              <a:ext cx="256004" cy="188802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DB139F9-1672-469D-8878-D878C4988530}"/>
                </a:ext>
              </a:extLst>
            </p:cNvPr>
            <p:cNvCxnSpPr>
              <a:cxnSpLocks/>
            </p:cNvCxnSpPr>
            <p:nvPr/>
          </p:nvCxnSpPr>
          <p:spPr>
            <a:xfrm>
              <a:off x="7138039" y="3254340"/>
              <a:ext cx="128002" cy="214397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D453C40-860D-4225-9029-4893690447EA}"/>
                </a:ext>
              </a:extLst>
            </p:cNvPr>
            <p:cNvCxnSpPr>
              <a:cxnSpLocks/>
            </p:cNvCxnSpPr>
            <p:nvPr/>
          </p:nvCxnSpPr>
          <p:spPr>
            <a:xfrm>
              <a:off x="6935881" y="3295850"/>
              <a:ext cx="33244" cy="172887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DA457E3-F38C-4AFA-8FF9-61FDDC9034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4800" y="3295849"/>
              <a:ext cx="72691" cy="2769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5BE29A-C396-45F0-9281-D9C06AD8DEAB}"/>
              </a:ext>
            </a:extLst>
          </p:cNvPr>
          <p:cNvGrpSpPr/>
          <p:nvPr/>
        </p:nvGrpSpPr>
        <p:grpSpPr>
          <a:xfrm>
            <a:off x="6806419" y="4783232"/>
            <a:ext cx="4243445" cy="569309"/>
            <a:chOff x="3111253" y="4883740"/>
            <a:chExt cx="6014703" cy="80694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9BA0E2-D63F-43C8-BD7A-8486082EB492}"/>
                </a:ext>
              </a:extLst>
            </p:cNvPr>
            <p:cNvSpPr/>
            <p:nvPr/>
          </p:nvSpPr>
          <p:spPr>
            <a:xfrm>
              <a:off x="3111253" y="4883740"/>
              <a:ext cx="6009887" cy="62732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F6E4D2B-50FB-40AB-8A65-337D83C86FE9}"/>
                </a:ext>
              </a:extLst>
            </p:cNvPr>
            <p:cNvCxnSpPr>
              <a:cxnSpLocks/>
            </p:cNvCxnSpPr>
            <p:nvPr/>
          </p:nvCxnSpPr>
          <p:spPr>
            <a:xfrm>
              <a:off x="3111253" y="4885328"/>
              <a:ext cx="6009887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290EAC9-BCFB-4083-B402-FE021ABF9240}"/>
                </a:ext>
              </a:extLst>
            </p:cNvPr>
            <p:cNvSpPr/>
            <p:nvPr/>
          </p:nvSpPr>
          <p:spPr>
            <a:xfrm>
              <a:off x="3111253" y="5196809"/>
              <a:ext cx="6014703" cy="49387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51A2A2-D096-4080-A1BF-E8A5E41E184D}"/>
              </a:ext>
            </a:extLst>
          </p:cNvPr>
          <p:cNvGrpSpPr/>
          <p:nvPr/>
        </p:nvGrpSpPr>
        <p:grpSpPr>
          <a:xfrm rot="10800000">
            <a:off x="6806419" y="1508446"/>
            <a:ext cx="4243445" cy="569309"/>
            <a:chOff x="3111253" y="4883740"/>
            <a:chExt cx="6014703" cy="80694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313746-373B-4B2D-A15A-285F223D5A87}"/>
                </a:ext>
              </a:extLst>
            </p:cNvPr>
            <p:cNvSpPr/>
            <p:nvPr/>
          </p:nvSpPr>
          <p:spPr>
            <a:xfrm>
              <a:off x="3111253" y="4883740"/>
              <a:ext cx="6009887" cy="62732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C25ABF-065D-4A02-800C-7B5995F57623}"/>
                </a:ext>
              </a:extLst>
            </p:cNvPr>
            <p:cNvCxnSpPr>
              <a:cxnSpLocks/>
            </p:cNvCxnSpPr>
            <p:nvPr/>
          </p:nvCxnSpPr>
          <p:spPr>
            <a:xfrm>
              <a:off x="3111253" y="4885328"/>
              <a:ext cx="6009887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11A279A-F367-4418-B050-CDE9D586C709}"/>
                </a:ext>
              </a:extLst>
            </p:cNvPr>
            <p:cNvSpPr/>
            <p:nvPr/>
          </p:nvSpPr>
          <p:spPr>
            <a:xfrm>
              <a:off x="3111253" y="5196809"/>
              <a:ext cx="6014703" cy="49387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7FD10A34-8E2F-41D6-8AC6-A5F1A744B634}"/>
              </a:ext>
            </a:extLst>
          </p:cNvPr>
          <p:cNvSpPr/>
          <p:nvPr/>
        </p:nvSpPr>
        <p:spPr>
          <a:xfrm>
            <a:off x="7864831" y="3646774"/>
            <a:ext cx="1132970" cy="1132970"/>
          </a:xfrm>
          <a:prstGeom prst="ellipse">
            <a:avLst/>
          </a:prstGeom>
          <a:solidFill>
            <a:srgbClr val="DDDDDD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FEC0FE0-FE70-437B-97D2-6F79781D4F04}"/>
              </a:ext>
            </a:extLst>
          </p:cNvPr>
          <p:cNvSpPr/>
          <p:nvPr/>
        </p:nvSpPr>
        <p:spPr>
          <a:xfrm rot="395070">
            <a:off x="2464836" y="4001961"/>
            <a:ext cx="193964" cy="134389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/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A478291-A7A1-45B6-9BAF-EFCC039AA894}"/>
              </a:ext>
            </a:extLst>
          </p:cNvPr>
          <p:cNvGrpSpPr/>
          <p:nvPr/>
        </p:nvGrpSpPr>
        <p:grpSpPr>
          <a:xfrm>
            <a:off x="6249919" y="2371013"/>
            <a:ext cx="3557555" cy="877089"/>
            <a:chOff x="6249919" y="2371013"/>
            <a:chExt cx="3557555" cy="877089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EA913F-3B4A-48F3-9D40-A68A416A5188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4EE0E33-B0AF-43F0-9EC7-9C2BCCC6D0CF}"/>
                    </a:ext>
                  </a:extLst>
                </p:cNvPr>
                <p:cNvSpPr txBox="1"/>
                <p:nvPr/>
              </p:nvSpPr>
              <p:spPr>
                <a:xfrm>
                  <a:off x="6512661" y="2371013"/>
                  <a:ext cx="3294813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effectLst>
                              <a:glow rad="63500">
                                <a:srgbClr val="FFFFFF"/>
                              </a:glow>
                            </a:effectLst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0000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rgbClr val="0000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0000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4800" b="0" i="1" smtClean="0">
                                <a:solidFill>
                                  <a:srgbClr val="000000"/>
                                </a:solidFill>
                                <a:effectLst>
                                  <a:glow rad="63500">
                                    <a:srgbClr val="FFFFFF"/>
                                  </a:glo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effectLst>
                                      <a:glow rad="63500">
                                        <a:srgbClr val="FFFFFF"/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effectLst>
                                      <a:glow rad="63500">
                                        <a:srgbClr val="FFFFFF"/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effectLst>
                                      <a:glow rad="63500">
                                        <a:srgbClr val="FFFFFF"/>
                                      </a:glow>
                                    </a:effectLst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  <a:effectLst>
                      <a:glow rad="63500">
                        <a:srgbClr val="FFFFFF"/>
                      </a:glow>
                    </a:effectLst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4EE0E33-B0AF-43F0-9EC7-9C2BCCC6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2661" y="2371013"/>
                  <a:ext cx="3294813" cy="738664"/>
                </a:xfrm>
                <a:prstGeom prst="rect">
                  <a:avLst/>
                </a:prstGeom>
                <a:blipFill>
                  <a:blip r:embed="rId4"/>
                  <a:stretch>
                    <a:fillRect b="-8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568F279-2FD0-44EC-901A-2969817C94CF}"/>
                  </a:ext>
                </a:extLst>
              </p:cNvPr>
              <p:cNvSpPr txBox="1"/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568F279-2FD0-44EC-901A-2969817C9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row: Right 61">
            <a:extLst>
              <a:ext uri="{FF2B5EF4-FFF2-40B4-BE49-F238E27FC236}">
                <a16:creationId xmlns:a16="http://schemas.microsoft.com/office/drawing/2014/main" id="{D7810F58-09C1-4188-8CCB-B56C62BFE536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CE1B5-2D97-459D-864E-F391FE05BBC2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52B408-26BC-435D-A336-CF2177ECAD4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2DE929-4CE2-40A3-8020-4B1205600A5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87C1C55-0D89-4561-865B-C2AE5109A9B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0ECC031-69C9-4DF6-A808-92698E62589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B979455-E965-43CC-B9FE-192A506EAC9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B1CFEC7-DB59-4920-A45B-0B9F96503CA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2D41A2B-5ECF-41B9-B7CB-97082668D29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EAB19F-1801-4853-80B5-1A8E428016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E39514-DE10-424F-8353-4DF83261E52F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F8649-4E58-489D-ACF4-4B58A0DE69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61AFC3A-1D0B-45D1-8618-A98547D478FA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201930-F007-4ACA-9685-3A775A1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BDDA8B-438C-4C74-8A20-74D606C38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8195A7-3CFF-4B6F-8F80-3D21FC9F4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BE153-10B6-4671-ADCB-F8ABCA0DB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67E4315-06C8-48C0-838A-AB0F63FF0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51C866-61AB-4864-BF99-B912B8735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B9CEE0-E9DA-4AAD-8AA7-25E7DE897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8F8400-B9CE-4C30-8A86-3DD1AC0CD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726302-5BA1-4D28-BD48-65E028E14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4E2EB1-8273-49B6-B50E-AC971C1E5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2D38807-EA1A-479D-9BB9-1A9C8C899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379D27-BCDF-4147-802A-C85A6B8F8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DB139F9-1672-469D-8878-D878C4988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453C40-860D-4225-9029-48936904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A457E3-F38C-4AFA-8FF9-61FDDC903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5BE29A-C396-45F0-9281-D9C06AD8DEAB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9BA0E2-D63F-43C8-BD7A-8486082EB49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F6E4D2B-50FB-40AB-8A65-337D83C86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90EAC9-BCFB-4083-B402-FE021ABF924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A2A2-D096-4080-A1BF-E8A5E41E184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313746-373B-4B2D-A15A-285F223D5A87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EC25ABF-065D-4A02-800C-7B5995F5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11A279A-F367-4418-B050-CDE9D586C70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D10A34-8E2F-41D6-8AC6-A5F1A744B634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FEC0FE0-FE70-437B-97D2-6F79781D4F04}"/>
              </a:ext>
            </a:extLst>
          </p:cNvPr>
          <p:cNvSpPr/>
          <p:nvPr/>
        </p:nvSpPr>
        <p:spPr>
          <a:xfrm rot="395070">
            <a:off x="2464836" y="4001961"/>
            <a:ext cx="193964" cy="134389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/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/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1D3F97-7681-4679-8C43-A340305EED74}"/>
                  </a:ext>
                </a:extLst>
              </p:cNvPr>
              <p:cNvSpPr txBox="1"/>
              <p:nvPr/>
            </p:nvSpPr>
            <p:spPr>
              <a:xfrm>
                <a:off x="7205884" y="3850580"/>
                <a:ext cx="333751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1D3F97-7681-4679-8C43-A340305EE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5884" y="3850580"/>
                <a:ext cx="3337517" cy="738664"/>
              </a:xfrm>
              <a:prstGeom prst="rect">
                <a:avLst/>
              </a:prstGeom>
              <a:blipFill>
                <a:blip r:embed="rId5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A436DAFA-F3F8-411F-A513-35BAE2E0DECB}"/>
              </a:ext>
            </a:extLst>
          </p:cNvPr>
          <p:cNvGrpSpPr/>
          <p:nvPr/>
        </p:nvGrpSpPr>
        <p:grpSpPr>
          <a:xfrm>
            <a:off x="6344544" y="3054574"/>
            <a:ext cx="1149927" cy="1878270"/>
            <a:chOff x="6344544" y="3054574"/>
            <a:chExt cx="1149927" cy="187827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B4A7C8-17A1-4F5D-89D4-FD9B7A7AA336}"/>
                </a:ext>
              </a:extLst>
            </p:cNvPr>
            <p:cNvGrpSpPr/>
            <p:nvPr/>
          </p:nvGrpSpPr>
          <p:grpSpPr>
            <a:xfrm>
              <a:off x="6344544" y="3054574"/>
              <a:ext cx="1045960" cy="1767905"/>
              <a:chOff x="2433983" y="3524637"/>
              <a:chExt cx="1482555" cy="2505847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DDB6A45-DA18-4CF6-B100-D17E5B79B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1D3EF9D-FC90-4DC3-9471-24BE118065F6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C980F20-2441-4E07-AD9D-185E135837AA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A78EB06-169B-485F-B725-82B46E91937B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432B9A7-2C36-4514-BB95-DD72D644E894}"/>
                </a:ext>
              </a:extLst>
            </p:cNvPr>
            <p:cNvCxnSpPr>
              <a:cxnSpLocks/>
            </p:cNvCxnSpPr>
            <p:nvPr/>
          </p:nvCxnSpPr>
          <p:spPr>
            <a:xfrm>
              <a:off x="6869861" y="3936301"/>
              <a:ext cx="68829" cy="105847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68CDC420-6BA4-43CA-83DB-13B562AC3366}"/>
              </a:ext>
            </a:extLst>
          </p:cNvPr>
          <p:cNvSpPr/>
          <p:nvPr/>
        </p:nvSpPr>
        <p:spPr>
          <a:xfrm>
            <a:off x="6249919" y="2939758"/>
            <a:ext cx="308344" cy="3083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8A16DE57-8724-431F-B9DD-DE1718278D51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6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CE1B5-2D97-459D-864E-F391FE05BBC2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52B408-26BC-435D-A336-CF2177ECAD4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2DE929-4CE2-40A3-8020-4B1205600A5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87C1C55-0D89-4561-865B-C2AE5109A9B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0ECC031-69C9-4DF6-A808-92698E62589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B979455-E965-43CC-B9FE-192A506EAC9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B1CFEC7-DB59-4920-A45B-0B9F96503CA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2D41A2B-5ECF-41B9-B7CB-97082668D29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EAB19F-1801-4853-80B5-1A8E428016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E39514-DE10-424F-8353-4DF83261E52F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F8649-4E58-489D-ACF4-4B58A0DE69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61AFC3A-1D0B-45D1-8618-A98547D478FA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201930-F007-4ACA-9685-3A775A1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BDDA8B-438C-4C74-8A20-74D606C38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8195A7-3CFF-4B6F-8F80-3D21FC9F4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BE153-10B6-4671-ADCB-F8ABCA0DB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67E4315-06C8-48C0-838A-AB0F63FF0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51C866-61AB-4864-BF99-B912B8735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B9CEE0-E9DA-4AAD-8AA7-25E7DE897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8F8400-B9CE-4C30-8A86-3DD1AC0CD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726302-5BA1-4D28-BD48-65E028E14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4E2EB1-8273-49B6-B50E-AC971C1E5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2D38807-EA1A-479D-9BB9-1A9C8C899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379D27-BCDF-4147-802A-C85A6B8F8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DB139F9-1672-469D-8878-D878C4988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453C40-860D-4225-9029-48936904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A457E3-F38C-4AFA-8FF9-61FDDC903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5BE29A-C396-45F0-9281-D9C06AD8DEAB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9BA0E2-D63F-43C8-BD7A-8486082EB49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F6E4D2B-50FB-40AB-8A65-337D83C86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90EAC9-BCFB-4083-B402-FE021ABF924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A2A2-D096-4080-A1BF-E8A5E41E184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313746-373B-4B2D-A15A-285F223D5A87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EC25ABF-065D-4A02-800C-7B5995F5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11A279A-F367-4418-B050-CDE9D586C70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D10A34-8E2F-41D6-8AC6-A5F1A744B634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FEC0FE0-FE70-437B-97D2-6F79781D4F04}"/>
              </a:ext>
            </a:extLst>
          </p:cNvPr>
          <p:cNvSpPr/>
          <p:nvPr/>
        </p:nvSpPr>
        <p:spPr>
          <a:xfrm rot="395070">
            <a:off x="2464836" y="4001961"/>
            <a:ext cx="193964" cy="134389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/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1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1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/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chemeClr val="accent2">
                                  <a:lumMod val="20000"/>
                                  <a:lumOff val="8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chemeClr val="accent2">
                                      <a:lumMod val="20000"/>
                                      <a:lumOff val="8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DB6A45-DA18-4CF6-B100-D17E5B79BD2A}"/>
              </a:ext>
            </a:extLst>
          </p:cNvPr>
          <p:cNvCxnSpPr>
            <a:cxnSpLocks/>
          </p:cNvCxnSpPr>
          <p:nvPr/>
        </p:nvCxnSpPr>
        <p:spPr>
          <a:xfrm>
            <a:off x="6406461" y="3111421"/>
            <a:ext cx="926800" cy="1649760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81D3EF9D-FC90-4DC3-9471-24BE118065F6}"/>
              </a:ext>
            </a:extLst>
          </p:cNvPr>
          <p:cNvSpPr/>
          <p:nvPr/>
        </p:nvSpPr>
        <p:spPr>
          <a:xfrm>
            <a:off x="6344545" y="3054574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7C980F20-2441-4E07-AD9D-185E135837AA}"/>
              </a:ext>
            </a:extLst>
          </p:cNvPr>
          <p:cNvSpPr/>
          <p:nvPr/>
        </p:nvSpPr>
        <p:spPr>
          <a:xfrm>
            <a:off x="7280745" y="4712719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D56F076-763B-48F1-A35F-39D77A2A5804}"/>
              </a:ext>
            </a:extLst>
          </p:cNvPr>
          <p:cNvCxnSpPr>
            <a:cxnSpLocks/>
          </p:cNvCxnSpPr>
          <p:nvPr/>
        </p:nvCxnSpPr>
        <p:spPr>
          <a:xfrm>
            <a:off x="6869861" y="3936301"/>
            <a:ext cx="68829" cy="105847"/>
          </a:xfrm>
          <a:prstGeom prst="line">
            <a:avLst/>
          </a:prstGeom>
          <a:ln w="76200">
            <a:solidFill>
              <a:srgbClr val="FFCC00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3D2770-0CEF-474A-9D38-BDE5A0B12916}"/>
              </a:ext>
            </a:extLst>
          </p:cNvPr>
          <p:cNvGrpSpPr/>
          <p:nvPr/>
        </p:nvGrpSpPr>
        <p:grpSpPr>
          <a:xfrm>
            <a:off x="7333262" y="1920338"/>
            <a:ext cx="1223532" cy="2845324"/>
            <a:chOff x="7333262" y="1920338"/>
            <a:chExt cx="1223532" cy="284532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D0A038-CAE1-4361-80F6-CF71FB5AD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33262" y="2111821"/>
              <a:ext cx="1087521" cy="265384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C15432E-97F6-4F2C-A332-939D4DFB55F2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73F150C-B3DD-4894-B42A-0FE56B740D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5273" y="3220079"/>
              <a:ext cx="31731" cy="81369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0BEFDBF2-8FEF-4D6F-81BB-50F08D628EB5}"/>
              </a:ext>
            </a:extLst>
          </p:cNvPr>
          <p:cNvSpPr/>
          <p:nvPr/>
        </p:nvSpPr>
        <p:spPr>
          <a:xfrm>
            <a:off x="6249919" y="2939758"/>
            <a:ext cx="308344" cy="3083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E452449-7B6A-4B17-BC6E-8255FA38C1D1}"/>
              </a:ext>
            </a:extLst>
          </p:cNvPr>
          <p:cNvSpPr/>
          <p:nvPr/>
        </p:nvSpPr>
        <p:spPr>
          <a:xfrm>
            <a:off x="7186127" y="4624500"/>
            <a:ext cx="308344" cy="3083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C841600-285A-4870-9872-3647654A648C}"/>
                  </a:ext>
                </a:extLst>
              </p:cNvPr>
              <p:cNvSpPr txBox="1"/>
              <p:nvPr/>
            </p:nvSpPr>
            <p:spPr>
              <a:xfrm>
                <a:off x="7447374" y="1150368"/>
                <a:ext cx="33375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FC841600-285A-4870-9872-3647654A6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374" y="1150368"/>
                <a:ext cx="3337516" cy="738664"/>
              </a:xfrm>
              <a:prstGeom prst="rect">
                <a:avLst/>
              </a:prstGeom>
              <a:blipFill>
                <a:blip r:embed="rId5"/>
                <a:stretch>
                  <a:fillRect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Arrow: Right 69">
            <a:extLst>
              <a:ext uri="{FF2B5EF4-FFF2-40B4-BE49-F238E27FC236}">
                <a16:creationId xmlns:a16="http://schemas.microsoft.com/office/drawing/2014/main" id="{3B45F8E4-706E-4C42-B67F-4AF2471CCAF3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CE1B5-2D97-459D-864E-F391FE05BBC2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52B408-26BC-435D-A336-CF2177ECAD4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2DE929-4CE2-40A3-8020-4B1205600A5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87C1C55-0D89-4561-865B-C2AE5109A9B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0ECC031-69C9-4DF6-A808-92698E62589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B979455-E965-43CC-B9FE-192A506EAC9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B1CFEC7-DB59-4920-A45B-0B9F96503CA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2D41A2B-5ECF-41B9-B7CB-97082668D29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EAB19F-1801-4853-80B5-1A8E428016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E39514-DE10-424F-8353-4DF83261E52F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F8649-4E58-489D-ACF4-4B58A0DE69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61AFC3A-1D0B-45D1-8618-A98547D478FA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201930-F007-4ACA-9685-3A775A1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BDDA8B-438C-4C74-8A20-74D606C38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8195A7-3CFF-4B6F-8F80-3D21FC9F4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BE153-10B6-4671-ADCB-F8ABCA0DB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67E4315-06C8-48C0-838A-AB0F63FF0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51C866-61AB-4864-BF99-B912B8735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B9CEE0-E9DA-4AAD-8AA7-25E7DE897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8F8400-B9CE-4C30-8A86-3DD1AC0CD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726302-5BA1-4D28-BD48-65E028E14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4E2EB1-8273-49B6-B50E-AC971C1E5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2D38807-EA1A-479D-9BB9-1A9C8C899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379D27-BCDF-4147-802A-C85A6B8F8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DB139F9-1672-469D-8878-D878C4988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453C40-860D-4225-9029-48936904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A457E3-F38C-4AFA-8FF9-61FDDC903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5BE29A-C396-45F0-9281-D9C06AD8DEAB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9BA0E2-D63F-43C8-BD7A-8486082EB49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F6E4D2B-50FB-40AB-8A65-337D83C86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90EAC9-BCFB-4083-B402-FE021ABF924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A2A2-D096-4080-A1BF-E8A5E41E184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313746-373B-4B2D-A15A-285F223D5A87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EC25ABF-065D-4A02-800C-7B5995F5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11A279A-F367-4418-B050-CDE9D586C70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D10A34-8E2F-41D6-8AC6-A5F1A744B634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DB6A45-DA18-4CF6-B100-D17E5B79BD2A}"/>
              </a:ext>
            </a:extLst>
          </p:cNvPr>
          <p:cNvCxnSpPr>
            <a:cxnSpLocks/>
          </p:cNvCxnSpPr>
          <p:nvPr/>
        </p:nvCxnSpPr>
        <p:spPr>
          <a:xfrm>
            <a:off x="6406461" y="3111421"/>
            <a:ext cx="926800" cy="1649760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81D3EF9D-FC90-4DC3-9471-24BE118065F6}"/>
              </a:ext>
            </a:extLst>
          </p:cNvPr>
          <p:cNvSpPr/>
          <p:nvPr/>
        </p:nvSpPr>
        <p:spPr>
          <a:xfrm>
            <a:off x="6344545" y="3054574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BD0A038-CAE1-4361-80F6-CF71FB5ADE8F}"/>
              </a:ext>
            </a:extLst>
          </p:cNvPr>
          <p:cNvCxnSpPr>
            <a:cxnSpLocks/>
          </p:cNvCxnSpPr>
          <p:nvPr/>
        </p:nvCxnSpPr>
        <p:spPr>
          <a:xfrm flipH="1">
            <a:off x="7333262" y="2111821"/>
            <a:ext cx="1087521" cy="2653841"/>
          </a:xfrm>
          <a:prstGeom prst="line">
            <a:avLst/>
          </a:prstGeom>
          <a:ln w="57150">
            <a:solidFill>
              <a:srgbClr val="FFCC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7C980F20-2441-4E07-AD9D-185E135837AA}"/>
              </a:ext>
            </a:extLst>
          </p:cNvPr>
          <p:cNvSpPr/>
          <p:nvPr/>
        </p:nvSpPr>
        <p:spPr>
          <a:xfrm>
            <a:off x="7280745" y="4712719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26B0D58-F141-4159-8708-11537B8FAEC0}"/>
              </a:ext>
            </a:extLst>
          </p:cNvPr>
          <p:cNvSpPr/>
          <p:nvPr/>
        </p:nvSpPr>
        <p:spPr>
          <a:xfrm>
            <a:off x="8347742" y="2042409"/>
            <a:ext cx="109760" cy="109760"/>
          </a:xfrm>
          <a:prstGeom prst="ellipse">
            <a:avLst/>
          </a:prstGeom>
          <a:solidFill>
            <a:srgbClr val="FF99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FEC0FE0-FE70-437B-97D2-6F79781D4F04}"/>
              </a:ext>
            </a:extLst>
          </p:cNvPr>
          <p:cNvSpPr/>
          <p:nvPr/>
        </p:nvSpPr>
        <p:spPr>
          <a:xfrm rot="395070">
            <a:off x="2464836" y="4001961"/>
            <a:ext cx="193964" cy="134389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/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EAEA913F-3B4A-48F3-9D40-A68A416A5188}"/>
              </a:ext>
            </a:extLst>
          </p:cNvPr>
          <p:cNvSpPr/>
          <p:nvPr/>
        </p:nvSpPr>
        <p:spPr>
          <a:xfrm>
            <a:off x="6249919" y="2939758"/>
            <a:ext cx="308344" cy="3083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A78EB06-169B-485F-B725-82B46E91937B}"/>
              </a:ext>
            </a:extLst>
          </p:cNvPr>
          <p:cNvSpPr/>
          <p:nvPr/>
        </p:nvSpPr>
        <p:spPr>
          <a:xfrm>
            <a:off x="7186127" y="4624500"/>
            <a:ext cx="308344" cy="3083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/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491BC2A-165A-467F-BD66-022592916660}"/>
              </a:ext>
            </a:extLst>
          </p:cNvPr>
          <p:cNvCxnSpPr>
            <a:cxnSpLocks/>
          </p:cNvCxnSpPr>
          <p:nvPr/>
        </p:nvCxnSpPr>
        <p:spPr>
          <a:xfrm flipV="1">
            <a:off x="7935273" y="3220079"/>
            <a:ext cx="31731" cy="81369"/>
          </a:xfrm>
          <a:prstGeom prst="line">
            <a:avLst/>
          </a:prstGeom>
          <a:ln w="76200">
            <a:solidFill>
              <a:srgbClr val="FFCC00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6C545A0-F0D3-48D3-BE86-53F86205C291}"/>
              </a:ext>
            </a:extLst>
          </p:cNvPr>
          <p:cNvCxnSpPr>
            <a:cxnSpLocks/>
          </p:cNvCxnSpPr>
          <p:nvPr/>
        </p:nvCxnSpPr>
        <p:spPr>
          <a:xfrm>
            <a:off x="6869861" y="3936301"/>
            <a:ext cx="68829" cy="105847"/>
          </a:xfrm>
          <a:prstGeom prst="line">
            <a:avLst/>
          </a:prstGeom>
          <a:ln w="76200">
            <a:solidFill>
              <a:srgbClr val="FFCC00"/>
            </a:solidFill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7BF93A6-BB30-4E55-BBA3-75E326820871}"/>
              </a:ext>
            </a:extLst>
          </p:cNvPr>
          <p:cNvGrpSpPr/>
          <p:nvPr/>
        </p:nvGrpSpPr>
        <p:grpSpPr>
          <a:xfrm>
            <a:off x="8415742" y="2110141"/>
            <a:ext cx="3122618" cy="1033457"/>
            <a:chOff x="8415742" y="2110141"/>
            <a:chExt cx="3122618" cy="10334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D07684-039C-42F9-AE29-5A64AE2F2E11}"/>
                </a:ext>
              </a:extLst>
            </p:cNvPr>
            <p:cNvCxnSpPr>
              <a:cxnSpLocks/>
            </p:cNvCxnSpPr>
            <p:nvPr/>
          </p:nvCxnSpPr>
          <p:spPr>
            <a:xfrm>
              <a:off x="8415742" y="2110141"/>
              <a:ext cx="2964737" cy="86829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51C69D4-D87C-40C9-AAAB-BD49A49B8EB7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DEB0776-8389-48B8-B37B-456DDD7463E9}"/>
                </a:ext>
              </a:extLst>
            </p:cNvPr>
            <p:cNvCxnSpPr>
              <a:cxnSpLocks/>
            </p:cNvCxnSpPr>
            <p:nvPr/>
          </p:nvCxnSpPr>
          <p:spPr>
            <a:xfrm>
              <a:off x="10011514" y="2574144"/>
              <a:ext cx="85850" cy="32902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Oval 83">
            <a:extLst>
              <a:ext uri="{FF2B5EF4-FFF2-40B4-BE49-F238E27FC236}">
                <a16:creationId xmlns:a16="http://schemas.microsoft.com/office/drawing/2014/main" id="{15AE8DE8-F558-4F84-AF7F-01CA9DF03FDB}"/>
              </a:ext>
            </a:extLst>
          </p:cNvPr>
          <p:cNvSpPr/>
          <p:nvPr/>
        </p:nvSpPr>
        <p:spPr>
          <a:xfrm>
            <a:off x="8248450" y="1920338"/>
            <a:ext cx="308344" cy="3083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82A57B1-6A9B-4E9F-A2A3-733113299105}"/>
                  </a:ext>
                </a:extLst>
              </p:cNvPr>
              <p:cNvSpPr txBox="1"/>
              <p:nvPr/>
            </p:nvSpPr>
            <p:spPr>
              <a:xfrm>
                <a:off x="8926442" y="3385027"/>
                <a:ext cx="331122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d>
                        <m:d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82A57B1-6A9B-4E9F-A2A3-733113299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6442" y="3385027"/>
                <a:ext cx="3311227" cy="738664"/>
              </a:xfrm>
              <a:prstGeom prst="rect">
                <a:avLst/>
              </a:prstGeom>
              <a:blipFill>
                <a:blip r:embed="rId5"/>
                <a:stretch>
                  <a:fillRect b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Arrow: Right 75">
            <a:extLst>
              <a:ext uri="{FF2B5EF4-FFF2-40B4-BE49-F238E27FC236}">
                <a16:creationId xmlns:a16="http://schemas.microsoft.com/office/drawing/2014/main" id="{780359FA-3FB5-4C94-97A9-41E8C447BA36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7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5163CEE-1D8D-4F01-BC30-241192E30B6D}"/>
              </a:ext>
            </a:extLst>
          </p:cNvPr>
          <p:cNvGrpSpPr/>
          <p:nvPr/>
        </p:nvGrpSpPr>
        <p:grpSpPr>
          <a:xfrm>
            <a:off x="941796" y="2112621"/>
            <a:ext cx="2564784" cy="2569155"/>
            <a:chOff x="2442866" y="2112621"/>
            <a:chExt cx="2564784" cy="2569155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BE9A1AE2-C380-4218-A743-0BDBC2D34E82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FDDD0811-8666-433A-8A01-962293695C6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65B94BB-C80B-4C6A-A57C-8B55AAD9CD7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1D0AA848-979C-4C61-AB05-BF2A7F4BD42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9C8105E-3B92-4CD3-A2C5-DAA24910A802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7E9E2A6-6CCC-4E8D-BB98-FCAD41FA05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9BF2C38-1267-4B16-A96B-E3347B6C7E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4E827B46-FE01-45F2-B6EB-EA48CEFCD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E3148FE0-6221-429A-91C2-9B0F2E5497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1794BF-D6D6-41D8-8970-23B8F7C0E7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3743951-110A-4B5A-B0E0-C8EBD2BCCC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9870C0C3-7238-461E-BB44-CC48979DB84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2D6B6E2-CC80-4FF3-8EBC-E2173692CB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EE2F72D2-775B-4392-A51F-8C0CE52F3FE2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41CE1B5-2D97-459D-864E-F391FE05BBC2}"/>
              </a:ext>
            </a:extLst>
          </p:cNvPr>
          <p:cNvGrpSpPr/>
          <p:nvPr/>
        </p:nvGrpSpPr>
        <p:grpSpPr>
          <a:xfrm>
            <a:off x="5414362" y="1508446"/>
            <a:ext cx="6653365" cy="3844095"/>
            <a:chOff x="1115532" y="1333140"/>
            <a:chExt cx="9430548" cy="54486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52B408-26BC-435D-A336-CF2177ECAD4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62DE929-4CE2-40A3-8020-4B1205600A5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87C1C55-0D89-4561-865B-C2AE5109A9B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0ECC031-69C9-4DF6-A808-92698E62589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CB979455-E965-43CC-B9FE-192A506EAC9D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2B1CFEC7-DB59-4920-A45B-0B9F96503CA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B2D41A2B-5ECF-41B9-B7CB-97082668D299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DEAB19F-1801-4853-80B5-1A8E428016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E39514-DE10-424F-8353-4DF83261E52F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AAF8649-4E58-489D-ACF4-4B58A0DE699C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61AFC3A-1D0B-45D1-8618-A98547D478FA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201930-F007-4ACA-9685-3A775A165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BDDA8B-438C-4C74-8A20-74D606C38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98195A7-3CFF-4B6F-8F80-3D21FC9F43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BE153-10B6-4671-ADCB-F8ABCA0DBA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67E4315-06C8-48C0-838A-AB0F63FF08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951C866-61AB-4864-BF99-B912B87354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6B9CEE0-E9DA-4AAD-8AA7-25E7DE897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18F8400-B9CE-4C30-8A86-3DD1AC0CD3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726302-5BA1-4D28-BD48-65E028E145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84E2EB1-8273-49B6-B50E-AC971C1E55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2D38807-EA1A-479D-9BB9-1A9C8C8991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B379D27-BCDF-4147-802A-C85A6B8F8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DB139F9-1672-469D-8878-D878C49885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D453C40-860D-4225-9029-489369044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DA457E3-F38C-4AFA-8FF9-61FDDC90347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55BE29A-C396-45F0-9281-D9C06AD8DEAB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19BA0E2-D63F-43C8-BD7A-8486082EB492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F6E4D2B-50FB-40AB-8A65-337D83C86F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290EAC9-BCFB-4083-B402-FE021ABF924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651A2A2-D096-4080-A1BF-E8A5E41E184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313746-373B-4B2D-A15A-285F223D5A87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EC25ABF-065D-4A02-800C-7B5995F576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11A279A-F367-4418-B050-CDE9D586C70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FD10A34-8E2F-41D6-8AC6-A5F1A744B634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B4A7C8-17A1-4F5D-89D4-FD9B7A7AA336}"/>
              </a:ext>
            </a:extLst>
          </p:cNvPr>
          <p:cNvGrpSpPr/>
          <p:nvPr/>
        </p:nvGrpSpPr>
        <p:grpSpPr>
          <a:xfrm>
            <a:off x="6344545" y="2042409"/>
            <a:ext cx="5055860" cy="2780070"/>
            <a:chOff x="2433983" y="2089984"/>
            <a:chExt cx="7166228" cy="3940500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DB6A45-DA18-4CF6-B100-D17E5B79BD2A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3605213"/>
              <a:ext cx="1313656" cy="233838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D3EF9D-FC90-4DC3-9471-24BE118065F6}"/>
                </a:ext>
              </a:extLst>
            </p:cNvPr>
            <p:cNvSpPr/>
            <p:nvPr/>
          </p:nvSpPr>
          <p:spPr>
            <a:xfrm>
              <a:off x="2433983" y="3524637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BD0A038-CAE1-4361-80F6-CF71FB5ADE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5400" y="2188369"/>
              <a:ext cx="1541464" cy="376158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980F20-2441-4E07-AD9D-185E135837AA}"/>
                </a:ext>
              </a:extLst>
            </p:cNvPr>
            <p:cNvSpPr/>
            <p:nvPr/>
          </p:nvSpPr>
          <p:spPr>
            <a:xfrm>
              <a:off x="3760963" y="5874909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7D07684-039C-42F9-AE29-5A64AE2F2E11}"/>
                </a:ext>
              </a:extLst>
            </p:cNvPr>
            <p:cNvCxnSpPr>
              <a:cxnSpLocks/>
            </p:cNvCxnSpPr>
            <p:nvPr/>
          </p:nvCxnSpPr>
          <p:spPr>
            <a:xfrm>
              <a:off x="5369719" y="2185988"/>
              <a:ext cx="4202249" cy="1230725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545E5B-BDE2-40CE-9D0F-0D507D5939DE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6B0D58-F141-4159-8708-11537B8FAEC0}"/>
                </a:ext>
              </a:extLst>
            </p:cNvPr>
            <p:cNvSpPr/>
            <p:nvPr/>
          </p:nvSpPr>
          <p:spPr>
            <a:xfrm>
              <a:off x="5273335" y="2089984"/>
              <a:ext cx="155575" cy="155575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id="{AFEC0FE0-FE70-437B-97D2-6F79781D4F04}"/>
              </a:ext>
            </a:extLst>
          </p:cNvPr>
          <p:cNvSpPr/>
          <p:nvPr/>
        </p:nvSpPr>
        <p:spPr>
          <a:xfrm rot="395070">
            <a:off x="2464836" y="4001961"/>
            <a:ext cx="193964" cy="1343891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/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8881654-6145-40D9-B8E7-131B38A8D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2" y="5387575"/>
                <a:ext cx="4101316" cy="738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Oval 69">
            <a:extLst>
              <a:ext uri="{FF2B5EF4-FFF2-40B4-BE49-F238E27FC236}">
                <a16:creationId xmlns:a16="http://schemas.microsoft.com/office/drawing/2014/main" id="{EAEA913F-3B4A-48F3-9D40-A68A416A5188}"/>
              </a:ext>
            </a:extLst>
          </p:cNvPr>
          <p:cNvSpPr/>
          <p:nvPr/>
        </p:nvSpPr>
        <p:spPr>
          <a:xfrm>
            <a:off x="6249919" y="2939758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A78EB06-169B-485F-B725-82B46E91937B}"/>
              </a:ext>
            </a:extLst>
          </p:cNvPr>
          <p:cNvSpPr/>
          <p:nvPr/>
        </p:nvSpPr>
        <p:spPr>
          <a:xfrm>
            <a:off x="7186127" y="4624500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C15432E-97F6-4F2C-A332-939D4DFB55F2}"/>
              </a:ext>
            </a:extLst>
          </p:cNvPr>
          <p:cNvSpPr/>
          <p:nvPr/>
        </p:nvSpPr>
        <p:spPr>
          <a:xfrm>
            <a:off x="8248450" y="1920338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51C69D4-D87C-40C9-AAAB-BD49A49B8EB7}"/>
              </a:ext>
            </a:extLst>
          </p:cNvPr>
          <p:cNvSpPr/>
          <p:nvPr/>
        </p:nvSpPr>
        <p:spPr>
          <a:xfrm>
            <a:off x="11230016" y="2835254"/>
            <a:ext cx="308344" cy="308344"/>
          </a:xfrm>
          <a:prstGeom prst="ellipse">
            <a:avLst/>
          </a:prstGeom>
          <a:solidFill>
            <a:srgbClr val="FF99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/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489A186C-FE8F-44A0-A19C-D16292331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6629" y="5387575"/>
                <a:ext cx="3838102" cy="7386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EE0E33-B0AF-43F0-9EC7-9C2BCCC6D0CF}"/>
                  </a:ext>
                </a:extLst>
              </p:cNvPr>
              <p:cNvSpPr txBox="1"/>
              <p:nvPr/>
            </p:nvSpPr>
            <p:spPr>
              <a:xfrm>
                <a:off x="6512661" y="2371013"/>
                <a:ext cx="75379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EE0E33-B0AF-43F0-9EC7-9C2BCCC6D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661" y="2371013"/>
                <a:ext cx="753796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1D3F97-7681-4679-8C43-A340305EED74}"/>
                  </a:ext>
                </a:extLst>
              </p:cNvPr>
              <p:cNvSpPr txBox="1"/>
              <p:nvPr/>
            </p:nvSpPr>
            <p:spPr>
              <a:xfrm>
                <a:off x="6384164" y="396857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51D3F97-7681-4679-8C43-A340305EE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164" y="3968572"/>
                <a:ext cx="768031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F25D166-EF22-4B60-9522-AB59BCF30DA6}"/>
                  </a:ext>
                </a:extLst>
              </p:cNvPr>
              <p:cNvSpPr txBox="1"/>
              <p:nvPr/>
            </p:nvSpPr>
            <p:spPr>
              <a:xfrm>
                <a:off x="8350433" y="208128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F25D166-EF22-4B60-9522-AB59BCF30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433" y="2081282"/>
                <a:ext cx="768031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C22FB6C-0B62-4BD3-A750-563756230DE4}"/>
                  </a:ext>
                </a:extLst>
              </p:cNvPr>
              <p:cNvSpPr txBox="1"/>
              <p:nvPr/>
            </p:nvSpPr>
            <p:spPr>
              <a:xfrm>
                <a:off x="10533094" y="285985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C22FB6C-0B62-4BD3-A750-563756230D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3094" y="2859852"/>
                <a:ext cx="768031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row: Right 79">
            <a:extLst>
              <a:ext uri="{FF2B5EF4-FFF2-40B4-BE49-F238E27FC236}">
                <a16:creationId xmlns:a16="http://schemas.microsoft.com/office/drawing/2014/main" id="{7EFAB033-298D-4143-93FD-5B8C00B9E90B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9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008A-DA03-414F-9841-B812CF57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Markov chain Monte Carlo</a:t>
            </a:r>
            <a:r>
              <a:rPr lang="ja-JP" altLang="en-US" dirty="0"/>
              <a:t> </a:t>
            </a:r>
            <a:r>
              <a:rPr lang="en-US" altLang="ja-JP" dirty="0"/>
              <a:t>(MCMC)</a:t>
            </a:r>
            <a:r>
              <a:rPr lang="en-US" dirty="0"/>
              <a:t>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D2492-42D5-4212-9FF3-76AF1897C5C1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61711F-0160-495C-98A3-0515974166FD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E9F7A9E-D969-46EE-973E-54FE6E70E3D3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9DA8D44-53A8-4C19-9DD0-7C6D55AC67BF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E770625-F2B5-405A-B0AD-7372B14E70A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7FAA956-FA3B-4222-9D46-ADD47236D1B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0813DB5-6924-4164-BE14-4F1432593763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46F083A3-29F5-4C9E-8FA2-001D1FD8B0F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7174483-8EF5-44E5-929B-7C83E36ACBF1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7BBC37-CF23-47A6-A640-4822D5B15596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D7A5F47-2C0E-4130-967E-F11464D00F5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8776588-D96C-441B-8793-2B6AD3F955CD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983913C-1C93-461A-BC5E-F8D554194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8C2D3A-0F9A-458D-94B3-30A775D6C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440B2FB-F095-4EFE-96E2-E42E21192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F44350-0A78-4B38-A760-DCFDFA02C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D9D8275-E27A-4499-984E-174D8190DF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31DCDDD-9E0B-493E-A8A6-C1F6A54115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98946-A9C8-401B-BFF5-F42C86AC4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567E64-E797-4164-B5A3-DC1920A40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55628AD-D923-45A4-AFAB-BCA589EF2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9AA8BE-5F97-48FC-9AD7-CB072DAE21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BAF1ADF-C832-446F-9C2C-3F21CC5A1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E4D57F-4848-440C-9722-04FA0021C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4B90625-8DD2-46BD-9884-8EFFE05A0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E4F0CB4-4F83-441A-8040-BB43F295F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BB57210-5C76-4815-A9C2-2049AC1B2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930D73-435A-401C-A033-8890E46903CD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29BF47-42A3-4DEB-B69A-1C1BE58145D4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E5E63D-C715-4023-B99D-514C17AC6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F8CABCA-ED7C-4EF3-A192-AB792D55516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FA4850-B98A-4C2A-9E6A-36430CBC9AF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E5871-9E81-46E3-AEE5-9F8881ECFA3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C9FAFA9-691A-4C98-96C5-FA3D3810C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F8189BC-0B0B-477A-893D-AF3683DB7D73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BADB655-EE51-4A41-9C16-8E2D453B85B6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222AE71-00DF-4FFD-A0BA-8078D7FFE988}"/>
              </a:ext>
            </a:extLst>
          </p:cNvPr>
          <p:cNvGrpSpPr/>
          <p:nvPr/>
        </p:nvGrpSpPr>
        <p:grpSpPr>
          <a:xfrm>
            <a:off x="2433983" y="2089984"/>
            <a:ext cx="7166228" cy="3940500"/>
            <a:chOff x="2433983" y="2089984"/>
            <a:chExt cx="7166228" cy="39405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46629B8-A5D3-47FA-BC51-7D0A118C630F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3605213"/>
              <a:ext cx="1313656" cy="233838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E2C953-413E-42D1-9DF2-CF19CAD071C7}"/>
                </a:ext>
              </a:extLst>
            </p:cNvPr>
            <p:cNvSpPr/>
            <p:nvPr/>
          </p:nvSpPr>
          <p:spPr>
            <a:xfrm>
              <a:off x="2433983" y="3524637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A02622-4DE7-46DA-9A2A-0D0E32AAD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5400" y="2188369"/>
              <a:ext cx="1541464" cy="376158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7917133-8876-4382-B9B0-F524E5FE5F23}"/>
                </a:ext>
              </a:extLst>
            </p:cNvPr>
            <p:cNvSpPr/>
            <p:nvPr/>
          </p:nvSpPr>
          <p:spPr>
            <a:xfrm>
              <a:off x="3760963" y="5874909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935C86-9133-45E0-B3AB-D2701D7A076D}"/>
                </a:ext>
              </a:extLst>
            </p:cNvPr>
            <p:cNvCxnSpPr>
              <a:cxnSpLocks/>
            </p:cNvCxnSpPr>
            <p:nvPr/>
          </p:nvCxnSpPr>
          <p:spPr>
            <a:xfrm>
              <a:off x="5369719" y="2185988"/>
              <a:ext cx="4202249" cy="1230725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CB297DC-8CB0-4380-965C-8B3193B6C652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0EF70E3-F9A5-46ED-8B5E-D2E13474F283}"/>
                </a:ext>
              </a:extLst>
            </p:cNvPr>
            <p:cNvSpPr/>
            <p:nvPr/>
          </p:nvSpPr>
          <p:spPr>
            <a:xfrm>
              <a:off x="5273335" y="2089984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09655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dirty="0"/>
              <a:t>Path sampler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07786-1171-43FA-8574-977B40FFA6C3}"/>
              </a:ext>
            </a:extLst>
          </p:cNvPr>
          <p:cNvGrpSpPr/>
          <p:nvPr/>
        </p:nvGrpSpPr>
        <p:grpSpPr>
          <a:xfrm>
            <a:off x="494582" y="2112621"/>
            <a:ext cx="4101316" cy="4013618"/>
            <a:chOff x="494582" y="2112621"/>
            <a:chExt cx="4101316" cy="40136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5163CEE-1D8D-4F01-BC30-241192E30B6D}"/>
                </a:ext>
              </a:extLst>
            </p:cNvPr>
            <p:cNvGrpSpPr/>
            <p:nvPr/>
          </p:nvGrpSpPr>
          <p:grpSpPr>
            <a:xfrm>
              <a:off x="941796" y="2112621"/>
              <a:ext cx="2564784" cy="2569155"/>
              <a:chOff x="2442866" y="2112621"/>
              <a:chExt cx="2564784" cy="25691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9A1AE2-C380-4218-A743-0BDBC2D34E82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DDD0811-8666-433A-8A01-962293695C69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5B94BB-C80B-4C6A-A57C-8B55AAD9CD7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D0AA848-979C-4C61-AB05-BF2A7F4BD42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9C8105E-3B92-4CD3-A2C5-DAA24910A802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7E9E2A6-6CCC-4E8D-BB98-FCAD41FA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F2C38-1267-4B16-A96B-E3347B6C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E827B46-FE01-45F2-B6EB-EA48CEFC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3148FE0-6221-429A-91C2-9B0F2E549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A1794BF-D6D6-41D8-8970-23B8F7C0E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3743951-110A-4B5A-B0E0-C8EBD2BCC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70C0C3-7238-461E-BB44-CC48979DB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2D6B6E2-CC80-4FF3-8EBC-E2173692C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E2F72D2-775B-4392-A51F-8C0CE52F3FE2}"/>
                  </a:ext>
                </a:extLst>
              </p:cNvPr>
              <p:cNvSpPr/>
              <p:nvPr/>
            </p:nvSpPr>
            <p:spPr>
              <a:xfrm>
                <a:off x="3953150" y="3644316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AFEC0FE0-FE70-437B-97D2-6F79781D4F04}"/>
                </a:ext>
              </a:extLst>
            </p:cNvPr>
            <p:cNvSpPr/>
            <p:nvPr/>
          </p:nvSpPr>
          <p:spPr>
            <a:xfrm rot="395070">
              <a:off x="2464836" y="4001961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/>
                <p:nvPr/>
              </p:nvSpPr>
              <p:spPr>
                <a:xfrm>
                  <a:off x="494582" y="5387575"/>
                  <a:ext cx="410131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82" y="5387575"/>
                  <a:ext cx="4101316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EBB38BC-B502-40F4-9BA4-065738F75209}"/>
              </a:ext>
            </a:extLst>
          </p:cNvPr>
          <p:cNvGrpSpPr/>
          <p:nvPr/>
        </p:nvGrpSpPr>
        <p:grpSpPr>
          <a:xfrm>
            <a:off x="5414362" y="1508446"/>
            <a:ext cx="6653365" cy="4617793"/>
            <a:chOff x="5414362" y="1508446"/>
            <a:chExt cx="6653365" cy="461779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1CE1B5-2D97-459D-864E-F391FE05BBC2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752B408-26BC-435D-A336-CF2177ECAD49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62DE929-4CE2-40A3-8020-4B1205600A55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87C1C55-0D89-4561-865B-C2AE5109A9BE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B0ECC031-69C9-4DF6-A808-92698E625895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CB979455-E965-43CC-B9FE-192A506EAC9D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B1CFEC7-DB59-4920-A45B-0B9F96503CAA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B2D41A2B-5ECF-41B9-B7CB-97082668D299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DEAB19F-1801-4853-80B5-1A8E42801617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2E39514-DE10-424F-8353-4DF83261E52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AAF8649-4E58-489D-ACF4-4B58A0DE699C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61AFC3A-1D0B-45D1-8618-A98547D478FA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D201930-F007-4ACA-9685-3A775A165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0ABDDA8B-438C-4C74-8A20-74D606C38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98195A7-3CFF-4B6F-8F80-3D21FC9F4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A5BE153-10B6-4671-ADCB-F8ABCA0DB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67E4315-06C8-48C0-838A-AB0F63FF0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951C866-61AB-4864-BF99-B912B8735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6B9CEE0-E9DA-4AAD-8AA7-25E7DE8979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18F8400-B9CE-4C30-8A86-3DD1AC0CD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0726302-5BA1-4D28-BD48-65E028E14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84E2EB1-8273-49B6-B50E-AC971C1E5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2D38807-EA1A-479D-9BB9-1A9C8C8991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B379D27-BCDF-4147-802A-C85A6B8F8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DB139F9-1672-469D-8878-D878C4988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D453C40-860D-4225-9029-489369044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DA457E3-F38C-4AFA-8FF9-61FDDC903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55BE29A-C396-45F0-9281-D9C06AD8DEAB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19BA0E2-D63F-43C8-BD7A-8486082EB49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F6E4D2B-50FB-40AB-8A65-337D83C86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290EAC9-BCFB-4083-B402-FE021ABF9240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651A2A2-D096-4080-A1BF-E8A5E41E184D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313746-373B-4B2D-A15A-285F223D5A87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EC25ABF-065D-4A02-800C-7B5995F57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11A279A-F367-4418-B050-CDE9D586C709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FD10A34-8E2F-41D6-8AC6-A5F1A744B634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B4A7C8-17A1-4F5D-89D4-FD9B7A7AA336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DDB6A45-DA18-4CF6-B100-D17E5B79B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1D3EF9D-FC90-4DC3-9471-24BE118065F6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BD0A038-CAE1-4361-80F6-CF71FB5ADE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C980F20-2441-4E07-AD9D-185E135837AA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7D07684-039C-42F9-AE29-5A64AE2F2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2545E5B-BDE2-40CE-9D0F-0D507D5939DE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26B0D58-F141-4159-8708-11537B8FAEC0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EA913F-3B4A-48F3-9D40-A68A416A5188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A78EB06-169B-485F-B725-82B46E91937B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C15432E-97F6-4F2C-A332-939D4DFB55F2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51C69D4-D87C-40C9-AAAB-BD49A49B8EB7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89A186C-FE8F-44A0-A19C-D162923319AB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89A186C-FE8F-44A0-A19C-D162923319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4EE0E33-B0AF-43F0-9EC7-9C2BCCC6D0CF}"/>
                    </a:ext>
                  </a:extLst>
                </p:cNvPr>
                <p:cNvSpPr txBox="1"/>
                <p:nvPr/>
              </p:nvSpPr>
              <p:spPr>
                <a:xfrm>
                  <a:off x="6512661" y="2371013"/>
                  <a:ext cx="75379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4EE0E33-B0AF-43F0-9EC7-9C2BCCC6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2661" y="2371013"/>
                  <a:ext cx="753796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51D3F97-7681-4679-8C43-A340305EED74}"/>
                    </a:ext>
                  </a:extLst>
                </p:cNvPr>
                <p:cNvSpPr txBox="1"/>
                <p:nvPr/>
              </p:nvSpPr>
              <p:spPr>
                <a:xfrm>
                  <a:off x="6384164" y="396857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51D3F97-7681-4679-8C43-A340305EE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4164" y="3968572"/>
                  <a:ext cx="768031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F25D166-EF22-4B60-9522-AB59BCF30DA6}"/>
                    </a:ext>
                  </a:extLst>
                </p:cNvPr>
                <p:cNvSpPr txBox="1"/>
                <p:nvPr/>
              </p:nvSpPr>
              <p:spPr>
                <a:xfrm>
                  <a:off x="8350433" y="208128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F25D166-EF22-4B60-9522-AB59BCF30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433" y="2081282"/>
                  <a:ext cx="768031" cy="7386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C22FB6C-0B62-4BD3-A750-563756230DE4}"/>
                    </a:ext>
                  </a:extLst>
                </p:cNvPr>
                <p:cNvSpPr txBox="1"/>
                <p:nvPr/>
              </p:nvSpPr>
              <p:spPr>
                <a:xfrm>
                  <a:off x="10533094" y="285985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C22FB6C-0B62-4BD3-A750-563756230D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3094" y="2859852"/>
                  <a:ext cx="768031" cy="73866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0" name="Arrow: Right 79">
            <a:extLst>
              <a:ext uri="{FF2B5EF4-FFF2-40B4-BE49-F238E27FC236}">
                <a16:creationId xmlns:a16="http://schemas.microsoft.com/office/drawing/2014/main" id="{42756311-44AC-4D13-BB5F-38AF3A4D43BC}"/>
              </a:ext>
            </a:extLst>
          </p:cNvPr>
          <p:cNvSpPr/>
          <p:nvPr/>
        </p:nvSpPr>
        <p:spPr>
          <a:xfrm>
            <a:off x="4442259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 flip="none" rotWithShape="1"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  <a:tileRect/>
          </a:gra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48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EBB38BC-B502-40F4-9BA4-065738F75209}"/>
              </a:ext>
            </a:extLst>
          </p:cNvPr>
          <p:cNvGrpSpPr/>
          <p:nvPr/>
        </p:nvGrpSpPr>
        <p:grpSpPr>
          <a:xfrm>
            <a:off x="5414362" y="1508446"/>
            <a:ext cx="6653365" cy="4617793"/>
            <a:chOff x="5414362" y="1508446"/>
            <a:chExt cx="6653365" cy="461779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1CE1B5-2D97-459D-864E-F391FE05BBC2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752B408-26BC-435D-A336-CF2177ECAD49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562DE929-4CE2-40A3-8020-4B1205600A55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887C1C55-0D89-4561-865B-C2AE5109A9BE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B0ECC031-69C9-4DF6-A808-92698E625895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CB979455-E965-43CC-B9FE-192A506EAC9D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B1CFEC7-DB59-4920-A45B-0B9F96503CAA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B2D41A2B-5ECF-41B9-B7CB-97082668D299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6DEAB19F-1801-4853-80B5-1A8E42801617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2E39514-DE10-424F-8353-4DF83261E52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7AAF8649-4E58-489D-ACF4-4B58A0DE699C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61AFC3A-1D0B-45D1-8618-A98547D478FA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D201930-F007-4ACA-9685-3A775A1651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0ABDDA8B-438C-4C74-8A20-74D606C383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98195A7-3CFF-4B6F-8F80-3D21FC9F43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A5BE153-10B6-4671-ADCB-F8ABCA0DBA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F67E4315-06C8-48C0-838A-AB0F63FF08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951C866-61AB-4864-BF99-B912B87354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6B9CEE0-E9DA-4AAD-8AA7-25E7DE8979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18F8400-B9CE-4C30-8A86-3DD1AC0CD3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0726302-5BA1-4D28-BD48-65E028E145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684E2EB1-8273-49B6-B50E-AC971C1E55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2D38807-EA1A-479D-9BB9-1A9C8C8991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DB379D27-BCDF-4147-802A-C85A6B8F86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DB139F9-1672-469D-8878-D878C4988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8D453C40-860D-4225-9029-4893690447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DA457E3-F38C-4AFA-8FF9-61FDDC903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55BE29A-C396-45F0-9281-D9C06AD8DEAB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19BA0E2-D63F-43C8-BD7A-8486082EB49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F6E4D2B-50FB-40AB-8A65-337D83C86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290EAC9-BCFB-4083-B402-FE021ABF9240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651A2A2-D096-4080-A1BF-E8A5E41E184D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B7313746-373B-4B2D-A15A-285F223D5A87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EC25ABF-065D-4A02-800C-7B5995F576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B11A279A-F367-4418-B050-CDE9D586C709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FD10A34-8E2F-41D6-8AC6-A5F1A744B634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EB4A7C8-17A1-4F5D-89D4-FD9B7A7AA336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DDB6A45-DA18-4CF6-B100-D17E5B79BD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1D3EF9D-FC90-4DC3-9471-24BE118065F6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BD0A038-CAE1-4361-80F6-CF71FB5ADE8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C980F20-2441-4E07-AD9D-185E135837AA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7D07684-039C-42F9-AE29-5A64AE2F2E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2545E5B-BDE2-40CE-9D0F-0D507D5939DE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26B0D58-F141-4159-8708-11537B8FAEC0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AEA913F-3B4A-48F3-9D40-A68A416A5188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A78EB06-169B-485F-B725-82B46E91937B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C15432E-97F6-4F2C-A332-939D4DFB55F2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51C69D4-D87C-40C9-AAAB-BD49A49B8EB7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89A186C-FE8F-44A0-A19C-D162923319AB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89A186C-FE8F-44A0-A19C-D162923319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4EE0E33-B0AF-43F0-9EC7-9C2BCCC6D0CF}"/>
                    </a:ext>
                  </a:extLst>
                </p:cNvPr>
                <p:cNvSpPr txBox="1"/>
                <p:nvPr/>
              </p:nvSpPr>
              <p:spPr>
                <a:xfrm>
                  <a:off x="6512661" y="2371013"/>
                  <a:ext cx="75379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4EE0E33-B0AF-43F0-9EC7-9C2BCCC6D0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2661" y="2371013"/>
                  <a:ext cx="753796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51D3F97-7681-4679-8C43-A340305EED74}"/>
                    </a:ext>
                  </a:extLst>
                </p:cNvPr>
                <p:cNvSpPr txBox="1"/>
                <p:nvPr/>
              </p:nvSpPr>
              <p:spPr>
                <a:xfrm>
                  <a:off x="6384164" y="396857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951D3F97-7681-4679-8C43-A340305EED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4164" y="3968572"/>
                  <a:ext cx="768031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F25D166-EF22-4B60-9522-AB59BCF30DA6}"/>
                    </a:ext>
                  </a:extLst>
                </p:cNvPr>
                <p:cNvSpPr txBox="1"/>
                <p:nvPr/>
              </p:nvSpPr>
              <p:spPr>
                <a:xfrm>
                  <a:off x="8350433" y="208128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F25D166-EF22-4B60-9522-AB59BCF30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433" y="2081282"/>
                  <a:ext cx="768031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C22FB6C-0B62-4BD3-A750-563756230DE4}"/>
                    </a:ext>
                  </a:extLst>
                </p:cNvPr>
                <p:cNvSpPr txBox="1"/>
                <p:nvPr/>
              </p:nvSpPr>
              <p:spPr>
                <a:xfrm>
                  <a:off x="10533094" y="285985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C22FB6C-0B62-4BD3-A750-563756230D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3094" y="2859852"/>
                  <a:ext cx="768031" cy="7386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7932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43255 -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68ABA64A-8251-4F81-A6BA-19346989C4EB}"/>
              </a:ext>
            </a:extLst>
          </p:cNvPr>
          <p:cNvSpPr/>
          <p:nvPr/>
        </p:nvSpPr>
        <p:spPr>
          <a:xfrm>
            <a:off x="6315175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100000">
                <a:srgbClr val="0070C0"/>
              </a:gs>
              <a:gs pos="0">
                <a:srgbClr val="FF9900"/>
              </a:gs>
            </a:gsLst>
            <a:lin ang="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07786-1171-43FA-8574-977B40FFA6C3}"/>
              </a:ext>
            </a:extLst>
          </p:cNvPr>
          <p:cNvGrpSpPr/>
          <p:nvPr/>
        </p:nvGrpSpPr>
        <p:grpSpPr>
          <a:xfrm>
            <a:off x="7787770" y="2112621"/>
            <a:ext cx="4101316" cy="4013618"/>
            <a:chOff x="494582" y="2112621"/>
            <a:chExt cx="4101316" cy="40136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5163CEE-1D8D-4F01-BC30-241192E30B6D}"/>
                </a:ext>
              </a:extLst>
            </p:cNvPr>
            <p:cNvGrpSpPr/>
            <p:nvPr/>
          </p:nvGrpSpPr>
          <p:grpSpPr>
            <a:xfrm>
              <a:off x="941796" y="2112621"/>
              <a:ext cx="2564784" cy="2569155"/>
              <a:chOff x="2442866" y="2112621"/>
              <a:chExt cx="2564784" cy="25691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9A1AE2-C380-4218-A743-0BDBC2D34E82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DDD0811-8666-433A-8A01-962293695C69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5B94BB-C80B-4C6A-A57C-8B55AAD9CD7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D0AA848-979C-4C61-AB05-BF2A7F4BD42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9C8105E-3B92-4CD3-A2C5-DAA24910A802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7E9E2A6-6CCC-4E8D-BB98-FCAD41FA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F2C38-1267-4B16-A96B-E3347B6C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E827B46-FE01-45F2-B6EB-EA48CEFC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3148FE0-6221-429A-91C2-9B0F2E549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A1794BF-D6D6-41D8-8970-23B8F7C0E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3743951-110A-4B5A-B0E0-C8EBD2BCC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70C0C3-7238-461E-BB44-CC48979DB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2D6B6E2-CC80-4FF3-8EBC-E2173692C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E2F72D2-775B-4392-A51F-8C0CE52F3FE2}"/>
                  </a:ext>
                </a:extLst>
              </p:cNvPr>
              <p:cNvSpPr/>
              <p:nvPr/>
            </p:nvSpPr>
            <p:spPr>
              <a:xfrm>
                <a:off x="3953150" y="3644316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AFEC0FE0-FE70-437B-97D2-6F79781D4F04}"/>
                </a:ext>
              </a:extLst>
            </p:cNvPr>
            <p:cNvSpPr/>
            <p:nvPr/>
          </p:nvSpPr>
          <p:spPr>
            <a:xfrm rot="395070">
              <a:off x="2464836" y="4001961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/>
                <p:nvPr/>
              </p:nvSpPr>
              <p:spPr>
                <a:xfrm>
                  <a:off x="494582" y="5387575"/>
                  <a:ext cx="410131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82" y="5387575"/>
                  <a:ext cx="4101316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E9A7C6E-D646-44C1-A51E-E93B7DF14B26}"/>
              </a:ext>
            </a:extLst>
          </p:cNvPr>
          <p:cNvGrpSpPr/>
          <p:nvPr/>
        </p:nvGrpSpPr>
        <p:grpSpPr>
          <a:xfrm>
            <a:off x="142229" y="1508446"/>
            <a:ext cx="6653365" cy="4617793"/>
            <a:chOff x="5414362" y="1508446"/>
            <a:chExt cx="6653365" cy="461779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203B4E-5C8B-4254-B9A6-75C2217C4635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5E943DD-014C-4386-A994-C9E18D2E7885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68B4C13-23F9-449F-9645-16F35546D032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7C70196-5363-4372-ACF7-287209C17341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D6BF4784-355A-4AF7-BAAC-2B1FEBE0C78E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B3CB93F-78BC-458F-B50B-6C62AE41C97C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E1F55186-7A0F-488F-90FE-6654FD85E658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FA35C3F3-8AEE-4856-90BD-2A9CF0604710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1FD60C8-5B05-4783-B3F4-3FB76F070AA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B4D8A72-C13A-4FDC-999D-C89D32A95B7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03204CF-B730-401C-A1F0-40EA71165E93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53B1C3A-36F9-4500-B95F-D86ACD853324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87B2F02C-6CF2-4346-9D11-CC71F6C4F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E1E7A8C-00EE-44D1-A051-EBC7EA2F1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B6A9F851-EFAE-4ACF-957B-C77AE8178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C2C2FB1-48D5-4432-AB75-06DC870AF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61B875E-FC7D-4CBB-815A-36BFA0784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DB585BA-46E1-4A48-8014-F3F58464A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4EA9D73-F7F1-48AA-96A4-733EC4E2D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A38D78C-5154-474F-895E-AD7DCA6D3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3C9E283-B631-475F-B443-24B4C8369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25F77AC5-F326-40EC-A38A-1F2420C8D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F7FAC32-7359-404E-AB6E-A8CD7044B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0BAC964-0158-415F-BEF0-0264E9B36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319107C-6E9C-415C-8DA7-505076E73F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F7E92BB-E9BE-4CF8-8514-E153FC6E2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44F7A968-8A5A-494D-8523-B654273C6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4BF1D89-C98A-4ACE-81E9-EF7F6AE48C7F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6579D93-BCDB-42B5-8D9A-5D09591B5B8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319ABBDB-2C39-4F80-A3D6-95321DAA2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BF3E42B-75E2-4F90-9E87-D16AE5599CC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2ED3BFA-4983-4016-A6EB-51F3AA55F30B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3E03FCC-035A-4DC5-9D0F-86A0E4034A0F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D46925D-B8EB-426A-BC51-694C6AAEC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3D3AABE-BC44-4BD0-94C4-A2ED43407EE6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7AF0F6D-7A29-4B6B-B3A3-611F8653CBDE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385AF83-1F12-4215-9DDA-0E3A27E9D033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360B2B9-6EDA-4121-8F07-28E3B8420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832FC13-FDD9-4153-B23D-210141556D44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880306F-919E-43CC-BA2D-5BD927BA62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9D9A0BF-20D8-4255-A39F-832D50CEDA87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3768B9E-697F-41EE-98AA-F79F0D557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AD01DD3-3931-4092-8DDC-AE7DE177C588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8B869C-61D1-46BF-B1C9-C6F9962E79EC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E2F4542-FE7F-43DD-ABF2-7977DD0AEF01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7373220-F0CB-4748-9039-64834C71CB23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764190-6AE8-4757-9519-3B1DAB6CB91E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D0C76A-278E-425F-8454-B6D5B1050A60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 i="0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b="0" i="1" smtClean="0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3CC6DB4-EF76-4042-92F8-171848342AAF}"/>
                    </a:ext>
                  </a:extLst>
                </p:cNvPr>
                <p:cNvSpPr txBox="1"/>
                <p:nvPr/>
              </p:nvSpPr>
              <p:spPr>
                <a:xfrm>
                  <a:off x="6512661" y="2371013"/>
                  <a:ext cx="75379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73CC6DB4-EF76-4042-92F8-171848342A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12661" y="2371013"/>
                  <a:ext cx="753796" cy="73866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A17AEB0-7D37-41FD-8278-FCC17747170C}"/>
                    </a:ext>
                  </a:extLst>
                </p:cNvPr>
                <p:cNvSpPr txBox="1"/>
                <p:nvPr/>
              </p:nvSpPr>
              <p:spPr>
                <a:xfrm>
                  <a:off x="6384164" y="396857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3A17AEB0-7D37-41FD-8278-FCC1774717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4164" y="3968572"/>
                  <a:ext cx="768031" cy="73866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50645403-4569-43F0-A3F8-6FAA023E0B77}"/>
                    </a:ext>
                  </a:extLst>
                </p:cNvPr>
                <p:cNvSpPr txBox="1"/>
                <p:nvPr/>
              </p:nvSpPr>
              <p:spPr>
                <a:xfrm>
                  <a:off x="8350433" y="208128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50645403-4569-43F0-A3F8-6FAA023E0B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0433" y="2081282"/>
                  <a:ext cx="768031" cy="73866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CD960FD-F588-4CC7-9FD7-38A0539ED1C4}"/>
                    </a:ext>
                  </a:extLst>
                </p:cNvPr>
                <p:cNvSpPr txBox="1"/>
                <p:nvPr/>
              </p:nvSpPr>
              <p:spPr>
                <a:xfrm>
                  <a:off x="10533094" y="2859852"/>
                  <a:ext cx="768031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0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1CD960FD-F588-4CC7-9FD7-38A0539ED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3094" y="2859852"/>
                  <a:ext cx="768031" cy="73866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0484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p:sp>
        <p:nvSpPr>
          <p:cNvPr id="119" name="Arrow: Right 118">
            <a:extLst>
              <a:ext uri="{FF2B5EF4-FFF2-40B4-BE49-F238E27FC236}">
                <a16:creationId xmlns:a16="http://schemas.microsoft.com/office/drawing/2014/main" id="{68ABA64A-8251-4F81-A6BA-19346989C4EB}"/>
              </a:ext>
            </a:extLst>
          </p:cNvPr>
          <p:cNvSpPr/>
          <p:nvPr/>
        </p:nvSpPr>
        <p:spPr>
          <a:xfrm>
            <a:off x="6315175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100000">
                <a:srgbClr val="0070C0"/>
              </a:gs>
              <a:gs pos="0">
                <a:srgbClr val="FF9900"/>
              </a:gs>
            </a:gsLst>
            <a:lin ang="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07786-1171-43FA-8574-977B40FFA6C3}"/>
              </a:ext>
            </a:extLst>
          </p:cNvPr>
          <p:cNvGrpSpPr/>
          <p:nvPr/>
        </p:nvGrpSpPr>
        <p:grpSpPr>
          <a:xfrm>
            <a:off x="7787770" y="2112621"/>
            <a:ext cx="4101316" cy="4013618"/>
            <a:chOff x="494582" y="2112621"/>
            <a:chExt cx="4101316" cy="40136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5163CEE-1D8D-4F01-BC30-241192E30B6D}"/>
                </a:ext>
              </a:extLst>
            </p:cNvPr>
            <p:cNvGrpSpPr/>
            <p:nvPr/>
          </p:nvGrpSpPr>
          <p:grpSpPr>
            <a:xfrm>
              <a:off x="941796" y="2112621"/>
              <a:ext cx="2564784" cy="2569155"/>
              <a:chOff x="2442866" y="2112621"/>
              <a:chExt cx="2564784" cy="25691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9A1AE2-C380-4218-A743-0BDBC2D34E82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DDD0811-8666-433A-8A01-962293695C69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5B94BB-C80B-4C6A-A57C-8B55AAD9CD7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D0AA848-979C-4C61-AB05-BF2A7F4BD42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9C8105E-3B92-4CD3-A2C5-DAA24910A802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7E9E2A6-6CCC-4E8D-BB98-FCAD41FA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F2C38-1267-4B16-A96B-E3347B6C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E827B46-FE01-45F2-B6EB-EA48CEFC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3148FE0-6221-429A-91C2-9B0F2E549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A1794BF-D6D6-41D8-8970-23B8F7C0E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3743951-110A-4B5A-B0E0-C8EBD2BCC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70C0C3-7238-461E-BB44-CC48979DB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2D6B6E2-CC80-4FF3-8EBC-E2173692C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E2F72D2-775B-4392-A51F-8C0CE52F3FE2}"/>
                  </a:ext>
                </a:extLst>
              </p:cNvPr>
              <p:cNvSpPr/>
              <p:nvPr/>
            </p:nvSpPr>
            <p:spPr>
              <a:xfrm>
                <a:off x="3953150" y="3644316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AFEC0FE0-FE70-437B-97D2-6F79781D4F04}"/>
                </a:ext>
              </a:extLst>
            </p:cNvPr>
            <p:cNvSpPr/>
            <p:nvPr/>
          </p:nvSpPr>
          <p:spPr>
            <a:xfrm rot="395070">
              <a:off x="2464836" y="4001961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/>
                <p:nvPr/>
              </p:nvSpPr>
              <p:spPr>
                <a:xfrm>
                  <a:off x="494582" y="5387575"/>
                  <a:ext cx="410131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82" y="5387575"/>
                  <a:ext cx="4101316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E9A7C6E-D646-44C1-A51E-E93B7DF14B26}"/>
              </a:ext>
            </a:extLst>
          </p:cNvPr>
          <p:cNvGrpSpPr/>
          <p:nvPr/>
        </p:nvGrpSpPr>
        <p:grpSpPr>
          <a:xfrm>
            <a:off x="142229" y="1508446"/>
            <a:ext cx="6653365" cy="4617793"/>
            <a:chOff x="5414362" y="1508446"/>
            <a:chExt cx="6653365" cy="461779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203B4E-5C8B-4254-B9A6-75C2217C4635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5E943DD-014C-4386-A994-C9E18D2E7885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68B4C13-23F9-449F-9645-16F35546D032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7C70196-5363-4372-ACF7-287209C17341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D6BF4784-355A-4AF7-BAAC-2B1FEBE0C78E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B3CB93F-78BC-458F-B50B-6C62AE41C97C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E1F55186-7A0F-488F-90FE-6654FD85E658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FA35C3F3-8AEE-4856-90BD-2A9CF0604710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1FD60C8-5B05-4783-B3F4-3FB76F070AA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B4D8A72-C13A-4FDC-999D-C89D32A95B7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03204CF-B730-401C-A1F0-40EA71165E93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53B1C3A-36F9-4500-B95F-D86ACD853324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87B2F02C-6CF2-4346-9D11-CC71F6C4F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E1E7A8C-00EE-44D1-A051-EBC7EA2F1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B6A9F851-EFAE-4ACF-957B-C77AE8178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C2C2FB1-48D5-4432-AB75-06DC870AF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61B875E-FC7D-4CBB-815A-36BFA0784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DB585BA-46E1-4A48-8014-F3F58464A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4EA9D73-F7F1-48AA-96A4-733EC4E2D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A38D78C-5154-474F-895E-AD7DCA6D3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3C9E283-B631-475F-B443-24B4C8369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25F77AC5-F326-40EC-A38A-1F2420C8D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F7FAC32-7359-404E-AB6E-A8CD7044B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0BAC964-0158-415F-BEF0-0264E9B36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319107C-6E9C-415C-8DA7-505076E73F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F7E92BB-E9BE-4CF8-8514-E153FC6E2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44F7A968-8A5A-494D-8523-B654273C6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4BF1D89-C98A-4ACE-81E9-EF7F6AE48C7F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6579D93-BCDB-42B5-8D9A-5D09591B5B8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319ABBDB-2C39-4F80-A3D6-95321DAA2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BF3E42B-75E2-4F90-9E87-D16AE5599CC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2ED3BFA-4983-4016-A6EB-51F3AA55F30B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3E03FCC-035A-4DC5-9D0F-86A0E4034A0F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D46925D-B8EB-426A-BC51-694C6AAEC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3D3AABE-BC44-4BD0-94C4-A2ED43407EE6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7AF0F6D-7A29-4B6B-B3A3-611F8653CBDE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385AF83-1F12-4215-9DDA-0E3A27E9D033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360B2B9-6EDA-4121-8F07-28E3B8420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832FC13-FDD9-4153-B23D-210141556D44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880306F-919E-43CC-BA2D-5BD927BA62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9D9A0BF-20D8-4255-A39F-832D50CEDA87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3768B9E-697F-41EE-98AA-F79F0D557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AD01DD3-3931-4092-8DDC-AE7DE177C588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8B869C-61D1-46BF-B1C9-C6F9962E79EC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E2F4542-FE7F-43DD-ABF2-7977DD0AEF01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7373220-F0CB-4748-9039-64834C71CB23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764190-6AE8-4757-9519-3B1DAB6CB91E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D0C76A-278E-425F-8454-B6D5B1050A60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FC9DB0B-B7C2-4EC3-8609-40854AD37872}"/>
                  </a:ext>
                </a:extLst>
              </p:cNvPr>
              <p:cNvSpPr txBox="1"/>
              <p:nvPr/>
            </p:nvSpPr>
            <p:spPr>
              <a:xfrm>
                <a:off x="7445600" y="2814770"/>
                <a:ext cx="3727431" cy="7457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 i="0" smtClean="0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FC9DB0B-B7C2-4EC3-8609-40854AD37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600" y="2814770"/>
                <a:ext cx="3727431" cy="74578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5D80264-BD2C-45FF-BB3A-9F4D167DEE32}"/>
                  </a:ext>
                </a:extLst>
              </p:cNvPr>
              <p:cNvSpPr txBox="1"/>
              <p:nvPr/>
            </p:nvSpPr>
            <p:spPr>
              <a:xfrm>
                <a:off x="1240528" y="2371013"/>
                <a:ext cx="753796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5D80264-BD2C-45FF-BB3A-9F4D167D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528" y="2371013"/>
                <a:ext cx="753796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603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07786-1171-43FA-8574-977B40FFA6C3}"/>
              </a:ext>
            </a:extLst>
          </p:cNvPr>
          <p:cNvGrpSpPr/>
          <p:nvPr/>
        </p:nvGrpSpPr>
        <p:grpSpPr>
          <a:xfrm>
            <a:off x="7787770" y="2112621"/>
            <a:ext cx="3971472" cy="4013618"/>
            <a:chOff x="494582" y="2112621"/>
            <a:chExt cx="3971472" cy="40136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5163CEE-1D8D-4F01-BC30-241192E30B6D}"/>
                </a:ext>
              </a:extLst>
            </p:cNvPr>
            <p:cNvGrpSpPr/>
            <p:nvPr/>
          </p:nvGrpSpPr>
          <p:grpSpPr>
            <a:xfrm>
              <a:off x="941796" y="2112621"/>
              <a:ext cx="2564784" cy="2569155"/>
              <a:chOff x="2442866" y="2112621"/>
              <a:chExt cx="2564784" cy="25691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9A1AE2-C380-4218-A743-0BDBC2D34E82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DDD0811-8666-433A-8A01-962293695C69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5B94BB-C80B-4C6A-A57C-8B55AAD9CD7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D0AA848-979C-4C61-AB05-BF2A7F4BD42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9C8105E-3B92-4CD3-A2C5-DAA24910A802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7E9E2A6-6CCC-4E8D-BB98-FCAD41FA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F2C38-1267-4B16-A96B-E3347B6C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E827B46-FE01-45F2-B6EB-EA48CEFC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3148FE0-6221-429A-91C2-9B0F2E549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A1794BF-D6D6-41D8-8970-23B8F7C0E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3743951-110A-4B5A-B0E0-C8EBD2BCC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70C0C3-7238-461E-BB44-CC48979DB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2D6B6E2-CC80-4FF3-8EBC-E2173692C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E2F72D2-775B-4392-A51F-8C0CE52F3FE2}"/>
                  </a:ext>
                </a:extLst>
              </p:cNvPr>
              <p:cNvSpPr/>
              <p:nvPr/>
            </p:nvSpPr>
            <p:spPr>
              <a:xfrm>
                <a:off x="3953150" y="3644316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AFEC0FE0-FE70-437B-97D2-6F79781D4F04}"/>
                </a:ext>
              </a:extLst>
            </p:cNvPr>
            <p:cNvSpPr/>
            <p:nvPr/>
          </p:nvSpPr>
          <p:spPr>
            <a:xfrm rot="395070">
              <a:off x="2464836" y="4001961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/>
                <p:nvPr/>
              </p:nvSpPr>
              <p:spPr>
                <a:xfrm>
                  <a:off x="494582" y="5387575"/>
                  <a:ext cx="397147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82" y="5387575"/>
                  <a:ext cx="3971472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E9A7C6E-D646-44C1-A51E-E93B7DF14B26}"/>
              </a:ext>
            </a:extLst>
          </p:cNvPr>
          <p:cNvGrpSpPr/>
          <p:nvPr/>
        </p:nvGrpSpPr>
        <p:grpSpPr>
          <a:xfrm>
            <a:off x="142229" y="1508446"/>
            <a:ext cx="6653365" cy="4617793"/>
            <a:chOff x="5414362" y="1508446"/>
            <a:chExt cx="6653365" cy="461779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203B4E-5C8B-4254-B9A6-75C2217C4635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5E943DD-014C-4386-A994-C9E18D2E7885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68B4C13-23F9-449F-9645-16F35546D032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7C70196-5363-4372-ACF7-287209C17341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D6BF4784-355A-4AF7-BAAC-2B1FEBE0C78E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B3CB93F-78BC-458F-B50B-6C62AE41C97C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E1F55186-7A0F-488F-90FE-6654FD85E658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FA35C3F3-8AEE-4856-90BD-2A9CF0604710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1FD60C8-5B05-4783-B3F4-3FB76F070AA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B4D8A72-C13A-4FDC-999D-C89D32A95B7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03204CF-B730-401C-A1F0-40EA71165E93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53B1C3A-36F9-4500-B95F-D86ACD853324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87B2F02C-6CF2-4346-9D11-CC71F6C4F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E1E7A8C-00EE-44D1-A051-EBC7EA2F1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B6A9F851-EFAE-4ACF-957B-C77AE8178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C2C2FB1-48D5-4432-AB75-06DC870AF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61B875E-FC7D-4CBB-815A-36BFA0784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DB585BA-46E1-4A48-8014-F3F58464A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4EA9D73-F7F1-48AA-96A4-733EC4E2D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A38D78C-5154-474F-895E-AD7DCA6D3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3C9E283-B631-475F-B443-24B4C8369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25F77AC5-F326-40EC-A38A-1F2420C8D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F7FAC32-7359-404E-AB6E-A8CD7044B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0BAC964-0158-415F-BEF0-0264E9B36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319107C-6E9C-415C-8DA7-505076E73F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F7E92BB-E9BE-4CF8-8514-E153FC6E2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44F7A968-8A5A-494D-8523-B654273C6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4BF1D89-C98A-4ACE-81E9-EF7F6AE48C7F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6579D93-BCDB-42B5-8D9A-5D09591B5B8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319ABBDB-2C39-4F80-A3D6-95321DAA2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BF3E42B-75E2-4F90-9E87-D16AE5599CC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2ED3BFA-4983-4016-A6EB-51F3AA55F30B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3E03FCC-035A-4DC5-9D0F-86A0E4034A0F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D46925D-B8EB-426A-BC51-694C6AAEC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3D3AABE-BC44-4BD0-94C4-A2ED43407EE6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7AF0F6D-7A29-4B6B-B3A3-611F8653CBDE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385AF83-1F12-4215-9DDA-0E3A27E9D033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360B2B9-6EDA-4121-8F07-28E3B8420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832FC13-FDD9-4153-B23D-210141556D44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880306F-919E-43CC-BA2D-5BD927BA62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9D9A0BF-20D8-4255-A39F-832D50CEDA87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3768B9E-697F-41EE-98AA-F79F0D557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AD01DD3-3931-4092-8DDC-AE7DE177C588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8B869C-61D1-46BF-B1C9-C6F9962E79EC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E2F4542-FE7F-43DD-ABF2-7977DD0AEF01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7373220-F0CB-4748-9039-64834C71CB23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764190-6AE8-4757-9519-3B1DAB6CB91E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D0C76A-278E-425F-8454-B6D5B1050A60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A904539-C993-4487-8119-E267D2FED65D}"/>
                  </a:ext>
                </a:extLst>
              </p:cNvPr>
              <p:cNvSpPr txBox="1"/>
              <p:nvPr/>
            </p:nvSpPr>
            <p:spPr>
              <a:xfrm>
                <a:off x="7445600" y="2814770"/>
                <a:ext cx="3755900" cy="74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A904539-C993-4487-8119-E267D2FED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600" y="2814770"/>
                <a:ext cx="3755900" cy="746999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5BC5BB9-2665-4C39-A8DF-BA7936D744B3}"/>
                  </a:ext>
                </a:extLst>
              </p:cNvPr>
              <p:cNvSpPr txBox="1"/>
              <p:nvPr/>
            </p:nvSpPr>
            <p:spPr>
              <a:xfrm>
                <a:off x="1112031" y="396857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5BC5BB9-2665-4C39-A8DF-BA7936D74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031" y="3968572"/>
                <a:ext cx="768031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Arrow: Right 73">
            <a:extLst>
              <a:ext uri="{FF2B5EF4-FFF2-40B4-BE49-F238E27FC236}">
                <a16:creationId xmlns:a16="http://schemas.microsoft.com/office/drawing/2014/main" id="{61188BFF-0399-4CEA-A351-73E74BFE9773}"/>
              </a:ext>
            </a:extLst>
          </p:cNvPr>
          <p:cNvSpPr/>
          <p:nvPr/>
        </p:nvSpPr>
        <p:spPr>
          <a:xfrm>
            <a:off x="6315175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100000">
                <a:srgbClr val="0070C0"/>
              </a:gs>
              <a:gs pos="0">
                <a:srgbClr val="FF9900"/>
              </a:gs>
            </a:gsLst>
            <a:lin ang="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07786-1171-43FA-8574-977B40FFA6C3}"/>
              </a:ext>
            </a:extLst>
          </p:cNvPr>
          <p:cNvGrpSpPr/>
          <p:nvPr/>
        </p:nvGrpSpPr>
        <p:grpSpPr>
          <a:xfrm>
            <a:off x="7787770" y="2112621"/>
            <a:ext cx="3971472" cy="4013618"/>
            <a:chOff x="494582" y="2112621"/>
            <a:chExt cx="3971472" cy="40136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5163CEE-1D8D-4F01-BC30-241192E30B6D}"/>
                </a:ext>
              </a:extLst>
            </p:cNvPr>
            <p:cNvGrpSpPr/>
            <p:nvPr/>
          </p:nvGrpSpPr>
          <p:grpSpPr>
            <a:xfrm>
              <a:off x="941796" y="2112621"/>
              <a:ext cx="2564784" cy="2569155"/>
              <a:chOff x="2442866" y="2112621"/>
              <a:chExt cx="2564784" cy="25691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9A1AE2-C380-4218-A743-0BDBC2D34E82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DDD0811-8666-433A-8A01-962293695C69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5B94BB-C80B-4C6A-A57C-8B55AAD9CD7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D0AA848-979C-4C61-AB05-BF2A7F4BD42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9C8105E-3B92-4CD3-A2C5-DAA24910A802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7E9E2A6-6CCC-4E8D-BB98-FCAD41FA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F2C38-1267-4B16-A96B-E3347B6C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E827B46-FE01-45F2-B6EB-EA48CEFC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3148FE0-6221-429A-91C2-9B0F2E549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A1794BF-D6D6-41D8-8970-23B8F7C0E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3743951-110A-4B5A-B0E0-C8EBD2BCC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70C0C3-7238-461E-BB44-CC48979DB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2D6B6E2-CC80-4FF3-8EBC-E2173692C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E2F72D2-775B-4392-A51F-8C0CE52F3FE2}"/>
                  </a:ext>
                </a:extLst>
              </p:cNvPr>
              <p:cNvSpPr/>
              <p:nvPr/>
            </p:nvSpPr>
            <p:spPr>
              <a:xfrm>
                <a:off x="3953150" y="3644316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AFEC0FE0-FE70-437B-97D2-6F79781D4F04}"/>
                </a:ext>
              </a:extLst>
            </p:cNvPr>
            <p:cNvSpPr/>
            <p:nvPr/>
          </p:nvSpPr>
          <p:spPr>
            <a:xfrm rot="395070">
              <a:off x="2464836" y="4001961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/>
                <p:nvPr/>
              </p:nvSpPr>
              <p:spPr>
                <a:xfrm>
                  <a:off x="494582" y="5387575"/>
                  <a:ext cx="397147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1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1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82" y="5387575"/>
                  <a:ext cx="3971472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E9A7C6E-D646-44C1-A51E-E93B7DF14B26}"/>
              </a:ext>
            </a:extLst>
          </p:cNvPr>
          <p:cNvGrpSpPr/>
          <p:nvPr/>
        </p:nvGrpSpPr>
        <p:grpSpPr>
          <a:xfrm>
            <a:off x="142229" y="1508446"/>
            <a:ext cx="6653365" cy="4617793"/>
            <a:chOff x="5414362" y="1508446"/>
            <a:chExt cx="6653365" cy="461779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203B4E-5C8B-4254-B9A6-75C2217C4635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5E943DD-014C-4386-A994-C9E18D2E7885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68B4C13-23F9-449F-9645-16F35546D032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7C70196-5363-4372-ACF7-287209C17341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D6BF4784-355A-4AF7-BAAC-2B1FEBE0C78E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B3CB93F-78BC-458F-B50B-6C62AE41C97C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E1F55186-7A0F-488F-90FE-6654FD85E658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FA35C3F3-8AEE-4856-90BD-2A9CF0604710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1FD60C8-5B05-4783-B3F4-3FB76F070AA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B4D8A72-C13A-4FDC-999D-C89D32A95B7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03204CF-B730-401C-A1F0-40EA71165E93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53B1C3A-36F9-4500-B95F-D86ACD853324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87B2F02C-6CF2-4346-9D11-CC71F6C4F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E1E7A8C-00EE-44D1-A051-EBC7EA2F1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B6A9F851-EFAE-4ACF-957B-C77AE8178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C2C2FB1-48D5-4432-AB75-06DC870AF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61B875E-FC7D-4CBB-815A-36BFA0784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DB585BA-46E1-4A48-8014-F3F58464A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4EA9D73-F7F1-48AA-96A4-733EC4E2D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A38D78C-5154-474F-895E-AD7DCA6D3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3C9E283-B631-475F-B443-24B4C8369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25F77AC5-F326-40EC-A38A-1F2420C8D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F7FAC32-7359-404E-AB6E-A8CD7044B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0BAC964-0158-415F-BEF0-0264E9B36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319107C-6E9C-415C-8DA7-505076E73F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F7E92BB-E9BE-4CF8-8514-E153FC6E2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44F7A968-8A5A-494D-8523-B654273C6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4BF1D89-C98A-4ACE-81E9-EF7F6AE48C7F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6579D93-BCDB-42B5-8D9A-5D09591B5B8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319ABBDB-2C39-4F80-A3D6-95321DAA2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BF3E42B-75E2-4F90-9E87-D16AE5599CC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2ED3BFA-4983-4016-A6EB-51F3AA55F30B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3E03FCC-035A-4DC5-9D0F-86A0E4034A0F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D46925D-B8EB-426A-BC51-694C6AAEC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3D3AABE-BC44-4BD0-94C4-A2ED43407EE6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7AF0F6D-7A29-4B6B-B3A3-611F8653CBDE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385AF83-1F12-4215-9DDA-0E3A27E9D033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360B2B9-6EDA-4121-8F07-28E3B8420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832FC13-FDD9-4153-B23D-210141556D44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880306F-919E-43CC-BA2D-5BD927BA62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9D9A0BF-20D8-4255-A39F-832D50CEDA87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3768B9E-697F-41EE-98AA-F79F0D557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AD01DD3-3931-4092-8DDC-AE7DE177C588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8B869C-61D1-46BF-B1C9-C6F9962E79EC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E2F4542-FE7F-43DD-ABF2-7977DD0AEF01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7373220-F0CB-4748-9039-64834C71CB23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764190-6AE8-4757-9519-3B1DAB6CB91E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D0C76A-278E-425F-8454-B6D5B1050A60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chemeClr val="accent2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chemeClr val="accent2">
                                        <a:lumMod val="20000"/>
                                        <a:lumOff val="8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A904539-C993-4487-8119-E267D2FED65D}"/>
                  </a:ext>
                </a:extLst>
              </p:cNvPr>
              <p:cNvSpPr txBox="1"/>
              <p:nvPr/>
            </p:nvSpPr>
            <p:spPr>
              <a:xfrm>
                <a:off x="7445600" y="2814770"/>
                <a:ext cx="3755900" cy="7507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A904539-C993-4487-8119-E267D2FED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600" y="2814770"/>
                <a:ext cx="3755900" cy="750783"/>
              </a:xfrm>
              <a:prstGeom prst="rect">
                <a:avLst/>
              </a:prstGeom>
              <a:blipFill>
                <a:blip r:embed="rId5"/>
                <a:stretch>
                  <a:fillRect b="-3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FDAF0-8CC7-4624-ADC0-1853B5831CE0}"/>
                  </a:ext>
                </a:extLst>
              </p:cNvPr>
              <p:cNvSpPr txBox="1"/>
              <p:nvPr/>
            </p:nvSpPr>
            <p:spPr>
              <a:xfrm>
                <a:off x="3078300" y="208128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E2EFDAF0-8CC7-4624-ADC0-1853B5831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300" y="2081282"/>
                <a:ext cx="768031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Arrow: Right 73">
            <a:extLst>
              <a:ext uri="{FF2B5EF4-FFF2-40B4-BE49-F238E27FC236}">
                <a16:creationId xmlns:a16="http://schemas.microsoft.com/office/drawing/2014/main" id="{691A59D4-ED70-4A81-B8FA-55784C5AAC08}"/>
              </a:ext>
            </a:extLst>
          </p:cNvPr>
          <p:cNvSpPr/>
          <p:nvPr/>
        </p:nvSpPr>
        <p:spPr>
          <a:xfrm>
            <a:off x="6315175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100000">
                <a:srgbClr val="0070C0"/>
              </a:gs>
              <a:gs pos="0">
                <a:srgbClr val="FF9900"/>
              </a:gs>
            </a:gsLst>
            <a:lin ang="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1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E45D-9D6E-4B94-AD19-8B4510581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7489"/>
          </a:xfrm>
        </p:spPr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F07786-1171-43FA-8574-977B40FFA6C3}"/>
              </a:ext>
            </a:extLst>
          </p:cNvPr>
          <p:cNvGrpSpPr/>
          <p:nvPr/>
        </p:nvGrpSpPr>
        <p:grpSpPr>
          <a:xfrm>
            <a:off x="7787770" y="2112621"/>
            <a:ext cx="3971472" cy="4013618"/>
            <a:chOff x="494582" y="2112621"/>
            <a:chExt cx="3971472" cy="401361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5163CEE-1D8D-4F01-BC30-241192E30B6D}"/>
                </a:ext>
              </a:extLst>
            </p:cNvPr>
            <p:cNvGrpSpPr/>
            <p:nvPr/>
          </p:nvGrpSpPr>
          <p:grpSpPr>
            <a:xfrm>
              <a:off x="941796" y="2112621"/>
              <a:ext cx="2564784" cy="2569155"/>
              <a:chOff x="2442866" y="2112621"/>
              <a:chExt cx="2564784" cy="2569155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E9A1AE2-C380-4218-A743-0BDBC2D34E82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FDDD0811-8666-433A-8A01-962293695C69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65B94BB-C80B-4C6A-A57C-8B55AAD9CD7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1D0AA848-979C-4C61-AB05-BF2A7F4BD42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19C8105E-3B92-4CD3-A2C5-DAA24910A802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F7E9E2A6-6CCC-4E8D-BB98-FCAD41FA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E9BF2C38-1267-4B16-A96B-E3347B6C7E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E827B46-FE01-45F2-B6EB-EA48CEFCD2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E3148FE0-6221-429A-91C2-9B0F2E5497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A1794BF-D6D6-41D8-8970-23B8F7C0E7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3743951-110A-4B5A-B0E0-C8EBD2BCCC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9870C0C3-7238-461E-BB44-CC48979DB8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C2D6B6E2-CC80-4FF3-8EBC-E2173692C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EE2F72D2-775B-4392-A51F-8C0CE52F3FE2}"/>
                  </a:ext>
                </a:extLst>
              </p:cNvPr>
              <p:cNvSpPr/>
              <p:nvPr/>
            </p:nvSpPr>
            <p:spPr>
              <a:xfrm>
                <a:off x="3953150" y="3644316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AFEC0FE0-FE70-437B-97D2-6F79781D4F04}"/>
                </a:ext>
              </a:extLst>
            </p:cNvPr>
            <p:cNvSpPr/>
            <p:nvPr/>
          </p:nvSpPr>
          <p:spPr>
            <a:xfrm rot="395070">
              <a:off x="2464836" y="4001961"/>
              <a:ext cx="193964" cy="1343891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/>
                <p:nvPr/>
              </p:nvSpPr>
              <p:spPr>
                <a:xfrm>
                  <a:off x="494582" y="5387575"/>
                  <a:ext cx="397147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8881654-6145-40D9-B8E7-131B38A8D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582" y="5387575"/>
                  <a:ext cx="3971472" cy="73866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E9A7C6E-D646-44C1-A51E-E93B7DF14B26}"/>
              </a:ext>
            </a:extLst>
          </p:cNvPr>
          <p:cNvGrpSpPr/>
          <p:nvPr/>
        </p:nvGrpSpPr>
        <p:grpSpPr>
          <a:xfrm>
            <a:off x="142229" y="1508446"/>
            <a:ext cx="6653365" cy="4617793"/>
            <a:chOff x="5414362" y="1508446"/>
            <a:chExt cx="6653365" cy="461779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D203B4E-5C8B-4254-B9A6-75C2217C4635}"/>
                </a:ext>
              </a:extLst>
            </p:cNvPr>
            <p:cNvGrpSpPr/>
            <p:nvPr/>
          </p:nvGrpSpPr>
          <p:grpSpPr>
            <a:xfrm>
              <a:off x="5414362" y="1508446"/>
              <a:ext cx="6653365" cy="3844095"/>
              <a:chOff x="1115532" y="1333140"/>
              <a:chExt cx="9430548" cy="544866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5E943DD-014C-4386-A994-C9E18D2E7885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668B4C13-23F9-449F-9645-16F35546D032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17C70196-5363-4372-ACF7-287209C17341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D6BF4784-355A-4AF7-BAAC-2B1FEBE0C78E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2B3CB93F-78BC-458F-B50B-6C62AE41C97C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E1F55186-7A0F-488F-90FE-6654FD85E658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FA35C3F3-8AEE-4856-90BD-2A9CF0604710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61FD60C8-5B05-4783-B3F4-3FB76F070AA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8B4D8A72-C13A-4FDC-999D-C89D32A95B7F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26" name="Oval 125">
                  <a:extLst>
                    <a:ext uri="{FF2B5EF4-FFF2-40B4-BE49-F238E27FC236}">
                      <a16:creationId xmlns:a16="http://schemas.microsoft.com/office/drawing/2014/main" id="{E03204CF-B730-401C-A1F0-40EA71165E93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253B1C3A-36F9-4500-B95F-D86ACD853324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87B2F02C-6CF2-4346-9D11-CC71F6C4F2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AE1E7A8C-00EE-44D1-A051-EBC7EA2F17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B6A9F851-EFAE-4ACF-957B-C77AE8178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2C2C2FB1-48D5-4432-AB75-06DC870AF9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E61B875E-FC7D-4CBB-815A-36BFA07847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0DB585BA-46E1-4A48-8014-F3F58464A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4EA9D73-F7F1-48AA-96A4-733EC4E2D7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A38D78C-5154-474F-895E-AD7DCA6D3D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43C9E283-B631-475F-B443-24B4C8369E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25F77AC5-F326-40EC-A38A-1F2420C8D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9F7FAC32-7359-404E-AB6E-A8CD7044B0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70BAC964-0158-415F-BEF0-0264E9B36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E319107C-6E9C-415C-8DA7-505076E73F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1F7E92BB-E9BE-4CF8-8514-E153FC6E2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44F7A968-8A5A-494D-8523-B654273C6F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4BF1D89-C98A-4ACE-81E9-EF7F6AE48C7F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6579D93-BCDB-42B5-8D9A-5D09591B5B82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319ABBDB-2C39-4F80-A3D6-95321DAA21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1BF3E42B-75E2-4F90-9E87-D16AE5599CC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C2ED3BFA-4983-4016-A6EB-51F3AA55F30B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23E03FCC-035A-4DC5-9D0F-86A0E4034A0F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6D46925D-B8EB-426A-BC51-694C6AAEC0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13D3AABE-BC44-4BD0-94C4-A2ED43407EE6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D7AF0F6D-7A29-4B6B-B3A3-611F8653CBDE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385AF83-1F12-4215-9DDA-0E3A27E9D033}"/>
                </a:ext>
              </a:extLst>
            </p:cNvPr>
            <p:cNvGrpSpPr/>
            <p:nvPr/>
          </p:nvGrpSpPr>
          <p:grpSpPr>
            <a:xfrm>
              <a:off x="6344545" y="2042409"/>
              <a:ext cx="5055860" cy="2780070"/>
              <a:chOff x="2433983" y="2089984"/>
              <a:chExt cx="7166228" cy="3940500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360B2B9-6EDA-4121-8F07-28E3B84206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21744" y="3605213"/>
                <a:ext cx="1313656" cy="233838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832FC13-FDD9-4153-B23D-210141556D44}"/>
                  </a:ext>
                </a:extLst>
              </p:cNvPr>
              <p:cNvSpPr/>
              <p:nvPr/>
            </p:nvSpPr>
            <p:spPr>
              <a:xfrm>
                <a:off x="2433983" y="3524637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A880306F-919E-43CC-BA2D-5BD927BA62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35400" y="2188369"/>
                <a:ext cx="1541464" cy="3761581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9D9A0BF-20D8-4255-A39F-832D50CEDA87}"/>
                  </a:ext>
                </a:extLst>
              </p:cNvPr>
              <p:cNvSpPr/>
              <p:nvPr/>
            </p:nvSpPr>
            <p:spPr>
              <a:xfrm>
                <a:off x="3760963" y="5874909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3768B9E-697F-41EE-98AA-F79F0D5570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9719" y="2185988"/>
                <a:ext cx="4202249" cy="123072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3AD01DD3-3931-4092-8DDC-AE7DE177C588}"/>
                  </a:ext>
                </a:extLst>
              </p:cNvPr>
              <p:cNvSpPr/>
              <p:nvPr/>
            </p:nvSpPr>
            <p:spPr>
              <a:xfrm>
                <a:off x="9444636" y="3328955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F8B869C-61D1-46BF-B1C9-C6F9962E79EC}"/>
                  </a:ext>
                </a:extLst>
              </p:cNvPr>
              <p:cNvSpPr/>
              <p:nvPr/>
            </p:nvSpPr>
            <p:spPr>
              <a:xfrm>
                <a:off x="5273335" y="2089984"/>
                <a:ext cx="155575" cy="155575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E2F4542-FE7F-43DD-ABF2-7977DD0AEF01}"/>
                </a:ext>
              </a:extLst>
            </p:cNvPr>
            <p:cNvSpPr/>
            <p:nvPr/>
          </p:nvSpPr>
          <p:spPr>
            <a:xfrm>
              <a:off x="6249919" y="2939758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87373220-F0CB-4748-9039-64834C71CB23}"/>
                </a:ext>
              </a:extLst>
            </p:cNvPr>
            <p:cNvSpPr/>
            <p:nvPr/>
          </p:nvSpPr>
          <p:spPr>
            <a:xfrm>
              <a:off x="7186127" y="4624500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5764190-6AE8-4757-9519-3B1DAB6CB91E}"/>
                </a:ext>
              </a:extLst>
            </p:cNvPr>
            <p:cNvSpPr/>
            <p:nvPr/>
          </p:nvSpPr>
          <p:spPr>
            <a:xfrm>
              <a:off x="8248450" y="1920338"/>
              <a:ext cx="308344" cy="30834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4D0C76A-278E-425F-8454-B6D5B1050A60}"/>
                </a:ext>
              </a:extLst>
            </p:cNvPr>
            <p:cNvSpPr/>
            <p:nvPr/>
          </p:nvSpPr>
          <p:spPr>
            <a:xfrm>
              <a:off x="11230016" y="2835254"/>
              <a:ext cx="308344" cy="308344"/>
            </a:xfrm>
            <a:prstGeom prst="ellipse">
              <a:avLst/>
            </a:prstGeom>
            <a:solidFill>
              <a:srgbClr val="FF9900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/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r>
                              <a:rPr lang="en-US" sz="4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4800" b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sz="4800" i="1">
                                    <a:solidFill>
                                      <a:srgbClr val="FF9900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4800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EC00D8E-6195-4346-A91C-951BB81308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6629" y="5387575"/>
                  <a:ext cx="3838102" cy="7386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A904539-C993-4487-8119-E267D2FED65D}"/>
                  </a:ext>
                </a:extLst>
              </p:cNvPr>
              <p:cNvSpPr txBox="1"/>
              <p:nvPr/>
            </p:nvSpPr>
            <p:spPr>
              <a:xfrm>
                <a:off x="7445600" y="2814770"/>
                <a:ext cx="3755900" cy="745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70C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000000"/>
                          </a:solidFill>
                          <a:effectLst>
                            <a:glow rad="63500">
                              <a:srgbClr val="FFFFFF"/>
                            </a:glo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sz="4800" b="0" i="1" smtClean="0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bSup>
                      <m:d>
                        <m:dPr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b="1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sz="4800" b="0" i="1" smtClean="0">
                                  <a:solidFill>
                                    <a:srgbClr val="FF9900"/>
                                  </a:solidFill>
                                  <a:effectLst>
                                    <a:glow rad="63500">
                                      <a:srgbClr val="FFFFFF"/>
                                    </a:glow>
                                  </a:effectLst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  <a:effectLst>
                    <a:glow rad="63500">
                      <a:srgbClr val="FFFFFF"/>
                    </a:glow>
                  </a:effectLst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A904539-C993-4487-8119-E267D2FED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600" y="2814770"/>
                <a:ext cx="3755900" cy="745012"/>
              </a:xfrm>
              <a:prstGeom prst="rect">
                <a:avLst/>
              </a:prstGeom>
              <a:blipFill>
                <a:blip r:embed="rId5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64DDC19-C6E9-45B8-8921-9D0E93C492E5}"/>
                  </a:ext>
                </a:extLst>
              </p:cNvPr>
              <p:cNvSpPr txBox="1"/>
              <p:nvPr/>
            </p:nvSpPr>
            <p:spPr>
              <a:xfrm>
                <a:off x="5260961" y="2859852"/>
                <a:ext cx="76803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0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FF99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48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E64DDC19-C6E9-45B8-8921-9D0E93C492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961" y="2859852"/>
                <a:ext cx="768031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Arrow: Right 73">
            <a:extLst>
              <a:ext uri="{FF2B5EF4-FFF2-40B4-BE49-F238E27FC236}">
                <a16:creationId xmlns:a16="http://schemas.microsoft.com/office/drawing/2014/main" id="{F6FD6C2A-7775-427C-97C3-6A48253693FD}"/>
              </a:ext>
            </a:extLst>
          </p:cNvPr>
          <p:cNvSpPr/>
          <p:nvPr/>
        </p:nvSpPr>
        <p:spPr>
          <a:xfrm>
            <a:off x="6315175" y="3851777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100000">
                <a:srgbClr val="0070C0"/>
              </a:gs>
              <a:gs pos="0">
                <a:srgbClr val="FF9900"/>
              </a:gs>
            </a:gsLst>
            <a:lin ang="0" scaled="1"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6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BE8378-8096-4B43-BE02-D10556F1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Inverse</a:t>
            </a:r>
            <a:r>
              <a:rPr lang="en-US" dirty="0"/>
              <a:t> path sampler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88D241D-908D-44AB-9182-C0EEC6194B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9570"/>
                <a:ext cx="10515600" cy="377150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is the inverse </a:t>
                </a:r>
                <a:r>
                  <a:rPr lang="en-US" spc="-150" dirty="0"/>
                  <a:t>cumulative distribution function (CDF)</a:t>
                </a:r>
              </a:p>
              <a:p>
                <a:r>
                  <a:rPr lang="en-US" b="1" dirty="0"/>
                  <a:t>Obtaining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b="1" dirty="0"/>
                  <a:t> (CDF) is straightforward</a:t>
                </a:r>
                <a:r>
                  <a:rPr lang="en-US" dirty="0"/>
                  <a:t> because it is needed in the derivation of the inverse CDF</a:t>
                </a:r>
              </a:p>
              <a:p>
                <a:r>
                  <a:rPr lang="en-US" dirty="0"/>
                  <a:t>Example: GGX distribution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88D241D-908D-44AB-9182-C0EEC6194B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9570"/>
                <a:ext cx="10515600" cy="3771503"/>
              </a:xfrm>
              <a:blipFill>
                <a:blip r:embed="rId3"/>
                <a:stretch>
                  <a:fillRect l="-1623" t="-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3ACAB0-782E-4C46-A240-6B26C60635B6}"/>
                  </a:ext>
                </a:extLst>
              </p:cNvPr>
              <p:cNvSpPr txBox="1"/>
              <p:nvPr/>
            </p:nvSpPr>
            <p:spPr>
              <a:xfrm>
                <a:off x="1049015" y="4706480"/>
                <a:ext cx="6628288" cy="1452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40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latin typeface="Cambria Math" panose="02040503050406030204" pitchFamily="18" charset="0"/>
                                </a:rPr>
                                <m:t>an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rad>
                            </m:den>
                          </m:f>
                        </m:e>
                      </m:func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4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F3ACAB0-782E-4C46-A240-6B26C60635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015" y="4706480"/>
                <a:ext cx="6628288" cy="14520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B2285A-4BDE-49D2-A801-6D1DB5DD71C3}"/>
                  </a:ext>
                </a:extLst>
              </p:cNvPr>
              <p:cNvSpPr txBox="1"/>
              <p:nvPr/>
            </p:nvSpPr>
            <p:spPr>
              <a:xfrm>
                <a:off x="1435035" y="4650313"/>
                <a:ext cx="5900012" cy="12455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p>
                                      <m:r>
                                        <a:rPr lang="en-US" sz="4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b="1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𝜽</m:t>
                              </m:r>
                            </m:e>
                          </m:func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</m:num>
                        <m:den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B2285A-4BDE-49D2-A801-6D1DB5DD7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5035" y="4650313"/>
                <a:ext cx="5900012" cy="1245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2E55D249-7177-418E-BCD6-F62C98B84AB6}"/>
              </a:ext>
            </a:extLst>
          </p:cNvPr>
          <p:cNvGrpSpPr/>
          <p:nvPr/>
        </p:nvGrpSpPr>
        <p:grpSpPr>
          <a:xfrm>
            <a:off x="7619467" y="3981612"/>
            <a:ext cx="3864386" cy="3715573"/>
            <a:chOff x="7619467" y="3981612"/>
            <a:chExt cx="3864386" cy="371557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BEDA86-9EAC-49F0-8C77-8542F7AFB42F}"/>
                </a:ext>
              </a:extLst>
            </p:cNvPr>
            <p:cNvGrpSpPr/>
            <p:nvPr/>
          </p:nvGrpSpPr>
          <p:grpSpPr>
            <a:xfrm>
              <a:off x="7619467" y="4086225"/>
              <a:ext cx="3864386" cy="3610960"/>
              <a:chOff x="2186940" y="2563470"/>
              <a:chExt cx="5009489" cy="4680968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8582E0C-78A1-459A-AA71-6CD22E6BA751}"/>
                  </a:ext>
                </a:extLst>
              </p:cNvPr>
              <p:cNvSpPr/>
              <p:nvPr/>
            </p:nvSpPr>
            <p:spPr>
              <a:xfrm>
                <a:off x="2803490" y="2792380"/>
                <a:ext cx="4330828" cy="2437374"/>
              </a:xfrm>
              <a:custGeom>
                <a:avLst/>
                <a:gdLst>
                  <a:gd name="connsiteX0" fmla="*/ 4833 w 147708"/>
                  <a:gd name="connsiteY0" fmla="*/ 1104900 h 1104900"/>
                  <a:gd name="connsiteX1" fmla="*/ 17533 w 147708"/>
                  <a:gd name="connsiteY1" fmla="*/ 257175 h 1104900"/>
                  <a:gd name="connsiteX2" fmla="*/ 147708 w 147708"/>
                  <a:gd name="connsiteY2" fmla="*/ 0 h 1104900"/>
                  <a:gd name="connsiteX3" fmla="*/ 147708 w 147708"/>
                  <a:gd name="connsiteY3" fmla="*/ 0 h 1104900"/>
                  <a:gd name="connsiteX0" fmla="*/ 3059 w 152284"/>
                  <a:gd name="connsiteY0" fmla="*/ 1098550 h 1098550"/>
                  <a:gd name="connsiteX1" fmla="*/ 22109 w 152284"/>
                  <a:gd name="connsiteY1" fmla="*/ 257175 h 1098550"/>
                  <a:gd name="connsiteX2" fmla="*/ 152284 w 152284"/>
                  <a:gd name="connsiteY2" fmla="*/ 0 h 1098550"/>
                  <a:gd name="connsiteX3" fmla="*/ 152284 w 152284"/>
                  <a:gd name="connsiteY3" fmla="*/ 0 h 1098550"/>
                  <a:gd name="connsiteX0" fmla="*/ 3059 w 726959"/>
                  <a:gd name="connsiteY0" fmla="*/ 1196975 h 1196975"/>
                  <a:gd name="connsiteX1" fmla="*/ 22109 w 726959"/>
                  <a:gd name="connsiteY1" fmla="*/ 355600 h 1196975"/>
                  <a:gd name="connsiteX2" fmla="*/ 152284 w 726959"/>
                  <a:gd name="connsiteY2" fmla="*/ 98425 h 1196975"/>
                  <a:gd name="connsiteX3" fmla="*/ 726959 w 726959"/>
                  <a:gd name="connsiteY3" fmla="*/ 0 h 1196975"/>
                  <a:gd name="connsiteX0" fmla="*/ 41475 w 765375"/>
                  <a:gd name="connsiteY0" fmla="*/ 1196975 h 1196975"/>
                  <a:gd name="connsiteX1" fmla="*/ 60525 w 765375"/>
                  <a:gd name="connsiteY1" fmla="*/ 355600 h 1196975"/>
                  <a:gd name="connsiteX2" fmla="*/ 765375 w 765375"/>
                  <a:gd name="connsiteY2" fmla="*/ 0 h 1196975"/>
                  <a:gd name="connsiteX0" fmla="*/ 0 w 723900"/>
                  <a:gd name="connsiteY0" fmla="*/ 1196975 h 1196975"/>
                  <a:gd name="connsiteX1" fmla="*/ 723900 w 723900"/>
                  <a:gd name="connsiteY1" fmla="*/ 0 h 1196975"/>
                  <a:gd name="connsiteX0" fmla="*/ 0 w 2052637"/>
                  <a:gd name="connsiteY0" fmla="*/ 1663700 h 1663700"/>
                  <a:gd name="connsiteX1" fmla="*/ 2052637 w 2052637"/>
                  <a:gd name="connsiteY1" fmla="*/ 0 h 1663700"/>
                  <a:gd name="connsiteX0" fmla="*/ 0 w 2090737"/>
                  <a:gd name="connsiteY0" fmla="*/ 1801813 h 1801813"/>
                  <a:gd name="connsiteX1" fmla="*/ 2090737 w 2090737"/>
                  <a:gd name="connsiteY1" fmla="*/ 0 h 1801813"/>
                  <a:gd name="connsiteX0" fmla="*/ 0 w 2090737"/>
                  <a:gd name="connsiteY0" fmla="*/ 1973263 h 1973263"/>
                  <a:gd name="connsiteX1" fmla="*/ 2090737 w 2090737"/>
                  <a:gd name="connsiteY1" fmla="*/ 0 h 1973263"/>
                  <a:gd name="connsiteX0" fmla="*/ 0 w 2414587"/>
                  <a:gd name="connsiteY0" fmla="*/ 2273300 h 2273300"/>
                  <a:gd name="connsiteX1" fmla="*/ 2414587 w 2414587"/>
                  <a:gd name="connsiteY1" fmla="*/ 0 h 2273300"/>
                  <a:gd name="connsiteX0" fmla="*/ 0 w 2071687"/>
                  <a:gd name="connsiteY0" fmla="*/ 1992313 h 1992313"/>
                  <a:gd name="connsiteX1" fmla="*/ 2071687 w 2071687"/>
                  <a:gd name="connsiteY1" fmla="*/ 0 h 1992313"/>
                  <a:gd name="connsiteX0" fmla="*/ 0 w 2226980"/>
                  <a:gd name="connsiteY0" fmla="*/ 2137632 h 2137632"/>
                  <a:gd name="connsiteX1" fmla="*/ 2071687 w 2226980"/>
                  <a:gd name="connsiteY1" fmla="*/ 145319 h 2137632"/>
                  <a:gd name="connsiteX2" fmla="*/ 2078037 w 2226980"/>
                  <a:gd name="connsiteY2" fmla="*/ 153259 h 2137632"/>
                  <a:gd name="connsiteX0" fmla="*/ 0 w 4330699"/>
                  <a:gd name="connsiteY0" fmla="*/ 2024431 h 2035545"/>
                  <a:gd name="connsiteX1" fmla="*/ 2071687 w 4330699"/>
                  <a:gd name="connsiteY1" fmla="*/ 32118 h 2035545"/>
                  <a:gd name="connsiteX2" fmla="*/ 4330699 w 4330699"/>
                  <a:gd name="connsiteY2" fmla="*/ 2035545 h 2035545"/>
                  <a:gd name="connsiteX0" fmla="*/ 0 w 4330699"/>
                  <a:gd name="connsiteY0" fmla="*/ 2098571 h 2109685"/>
                  <a:gd name="connsiteX1" fmla="*/ 2071687 w 4330699"/>
                  <a:gd name="connsiteY1" fmla="*/ 106258 h 2109685"/>
                  <a:gd name="connsiteX2" fmla="*/ 4330699 w 4330699"/>
                  <a:gd name="connsiteY2" fmla="*/ 2109685 h 2109685"/>
                  <a:gd name="connsiteX0" fmla="*/ 0 w 4330699"/>
                  <a:gd name="connsiteY0" fmla="*/ 1992331 h 2003445"/>
                  <a:gd name="connsiteX1" fmla="*/ 2071687 w 4330699"/>
                  <a:gd name="connsiteY1" fmla="*/ 18 h 2003445"/>
                  <a:gd name="connsiteX2" fmla="*/ 4330699 w 4330699"/>
                  <a:gd name="connsiteY2" fmla="*/ 2003445 h 2003445"/>
                  <a:gd name="connsiteX0" fmla="*/ 0 w 4500792"/>
                  <a:gd name="connsiteY0" fmla="*/ 1992331 h 2149141"/>
                  <a:gd name="connsiteX1" fmla="*/ 2071687 w 4500792"/>
                  <a:gd name="connsiteY1" fmla="*/ 18 h 2149141"/>
                  <a:gd name="connsiteX2" fmla="*/ 4330699 w 4500792"/>
                  <a:gd name="connsiteY2" fmla="*/ 2003445 h 2149141"/>
                  <a:gd name="connsiteX3" fmla="*/ 4340223 w 4500792"/>
                  <a:gd name="connsiteY3" fmla="*/ 1993921 h 2149141"/>
                  <a:gd name="connsiteX0" fmla="*/ 0 w 4368469"/>
                  <a:gd name="connsiteY0" fmla="*/ 1992331 h 2436861"/>
                  <a:gd name="connsiteX1" fmla="*/ 2071687 w 4368469"/>
                  <a:gd name="connsiteY1" fmla="*/ 18 h 2436861"/>
                  <a:gd name="connsiteX2" fmla="*/ 4330699 w 4368469"/>
                  <a:gd name="connsiteY2" fmla="*/ 2003445 h 2436861"/>
                  <a:gd name="connsiteX3" fmla="*/ 2125661 w 4368469"/>
                  <a:gd name="connsiteY3" fmla="*/ 2436833 h 2436861"/>
                  <a:gd name="connsiteX0" fmla="*/ 0 w 4368469"/>
                  <a:gd name="connsiteY0" fmla="*/ 1992331 h 2436861"/>
                  <a:gd name="connsiteX1" fmla="*/ 2071687 w 4368469"/>
                  <a:gd name="connsiteY1" fmla="*/ 18 h 2436861"/>
                  <a:gd name="connsiteX2" fmla="*/ 4330699 w 4368469"/>
                  <a:gd name="connsiteY2" fmla="*/ 2003445 h 2436861"/>
                  <a:gd name="connsiteX3" fmla="*/ 2125661 w 4368469"/>
                  <a:gd name="connsiteY3" fmla="*/ 2436833 h 2436861"/>
                  <a:gd name="connsiteX4" fmla="*/ 0 w 4368469"/>
                  <a:gd name="connsiteY4" fmla="*/ 1992331 h 2436861"/>
                  <a:gd name="connsiteX0" fmla="*/ 0 w 4368469"/>
                  <a:gd name="connsiteY0" fmla="*/ 1992331 h 2436861"/>
                  <a:gd name="connsiteX1" fmla="*/ 2071687 w 4368469"/>
                  <a:gd name="connsiteY1" fmla="*/ 18 h 2436861"/>
                  <a:gd name="connsiteX2" fmla="*/ 4330699 w 4368469"/>
                  <a:gd name="connsiteY2" fmla="*/ 2003445 h 2436861"/>
                  <a:gd name="connsiteX3" fmla="*/ 2125661 w 4368469"/>
                  <a:gd name="connsiteY3" fmla="*/ 2436833 h 2436861"/>
                  <a:gd name="connsiteX4" fmla="*/ 0 w 4368469"/>
                  <a:gd name="connsiteY4" fmla="*/ 1992331 h 2436861"/>
                  <a:gd name="connsiteX0" fmla="*/ 0 w 4368469"/>
                  <a:gd name="connsiteY0" fmla="*/ 1992331 h 2436861"/>
                  <a:gd name="connsiteX1" fmla="*/ 2071687 w 4368469"/>
                  <a:gd name="connsiteY1" fmla="*/ 18 h 2436861"/>
                  <a:gd name="connsiteX2" fmla="*/ 4330699 w 4368469"/>
                  <a:gd name="connsiteY2" fmla="*/ 2003445 h 2436861"/>
                  <a:gd name="connsiteX3" fmla="*/ 2125661 w 4368469"/>
                  <a:gd name="connsiteY3" fmla="*/ 2436833 h 2436861"/>
                  <a:gd name="connsiteX4" fmla="*/ 0 w 4368469"/>
                  <a:gd name="connsiteY4" fmla="*/ 1992331 h 2436861"/>
                  <a:gd name="connsiteX0" fmla="*/ 0 w 4330742"/>
                  <a:gd name="connsiteY0" fmla="*/ 1992331 h 2459889"/>
                  <a:gd name="connsiteX1" fmla="*/ 2071687 w 4330742"/>
                  <a:gd name="connsiteY1" fmla="*/ 18 h 2459889"/>
                  <a:gd name="connsiteX2" fmla="*/ 4330699 w 4330742"/>
                  <a:gd name="connsiteY2" fmla="*/ 2003445 h 2459889"/>
                  <a:gd name="connsiteX3" fmla="*/ 2125661 w 4330742"/>
                  <a:gd name="connsiteY3" fmla="*/ 2436833 h 2459889"/>
                  <a:gd name="connsiteX4" fmla="*/ 0 w 4330742"/>
                  <a:gd name="connsiteY4" fmla="*/ 1992331 h 2459889"/>
                  <a:gd name="connsiteX0" fmla="*/ 0 w 4330699"/>
                  <a:gd name="connsiteY0" fmla="*/ 1992331 h 2436898"/>
                  <a:gd name="connsiteX1" fmla="*/ 2071687 w 4330699"/>
                  <a:gd name="connsiteY1" fmla="*/ 18 h 2436898"/>
                  <a:gd name="connsiteX2" fmla="*/ 4330699 w 4330699"/>
                  <a:gd name="connsiteY2" fmla="*/ 2003445 h 2436898"/>
                  <a:gd name="connsiteX3" fmla="*/ 2125661 w 4330699"/>
                  <a:gd name="connsiteY3" fmla="*/ 2436833 h 2436898"/>
                  <a:gd name="connsiteX4" fmla="*/ 0 w 4330699"/>
                  <a:gd name="connsiteY4" fmla="*/ 1992331 h 2436898"/>
                  <a:gd name="connsiteX0" fmla="*/ 0 w 4330699"/>
                  <a:gd name="connsiteY0" fmla="*/ 1992331 h 2436898"/>
                  <a:gd name="connsiteX1" fmla="*/ 2071687 w 4330699"/>
                  <a:gd name="connsiteY1" fmla="*/ 18 h 2436898"/>
                  <a:gd name="connsiteX2" fmla="*/ 4330699 w 4330699"/>
                  <a:gd name="connsiteY2" fmla="*/ 2003445 h 2436898"/>
                  <a:gd name="connsiteX3" fmla="*/ 2125661 w 4330699"/>
                  <a:gd name="connsiteY3" fmla="*/ 2436833 h 2436898"/>
                  <a:gd name="connsiteX4" fmla="*/ 0 w 4330699"/>
                  <a:gd name="connsiteY4" fmla="*/ 1992331 h 2436898"/>
                  <a:gd name="connsiteX0" fmla="*/ 0 w 4330699"/>
                  <a:gd name="connsiteY0" fmla="*/ 1992331 h 2487391"/>
                  <a:gd name="connsiteX1" fmla="*/ 2071687 w 4330699"/>
                  <a:gd name="connsiteY1" fmla="*/ 18 h 2487391"/>
                  <a:gd name="connsiteX2" fmla="*/ 4330699 w 4330699"/>
                  <a:gd name="connsiteY2" fmla="*/ 2003445 h 2487391"/>
                  <a:gd name="connsiteX3" fmla="*/ 2125661 w 4330699"/>
                  <a:gd name="connsiteY3" fmla="*/ 2436833 h 2487391"/>
                  <a:gd name="connsiteX4" fmla="*/ 0 w 4330699"/>
                  <a:gd name="connsiteY4" fmla="*/ 1992331 h 2487391"/>
                  <a:gd name="connsiteX0" fmla="*/ 0 w 4330699"/>
                  <a:gd name="connsiteY0" fmla="*/ 1992331 h 2437099"/>
                  <a:gd name="connsiteX1" fmla="*/ 2071687 w 4330699"/>
                  <a:gd name="connsiteY1" fmla="*/ 18 h 2437099"/>
                  <a:gd name="connsiteX2" fmla="*/ 4330699 w 4330699"/>
                  <a:gd name="connsiteY2" fmla="*/ 2003445 h 2437099"/>
                  <a:gd name="connsiteX3" fmla="*/ 2125661 w 4330699"/>
                  <a:gd name="connsiteY3" fmla="*/ 2436833 h 2437099"/>
                  <a:gd name="connsiteX4" fmla="*/ 0 w 4330699"/>
                  <a:gd name="connsiteY4" fmla="*/ 1992331 h 2437099"/>
                  <a:gd name="connsiteX0" fmla="*/ 1 w 4330700"/>
                  <a:gd name="connsiteY0" fmla="*/ 1992331 h 2437099"/>
                  <a:gd name="connsiteX1" fmla="*/ 2071688 w 4330700"/>
                  <a:gd name="connsiteY1" fmla="*/ 18 h 2437099"/>
                  <a:gd name="connsiteX2" fmla="*/ 4330700 w 4330700"/>
                  <a:gd name="connsiteY2" fmla="*/ 2003445 h 2437099"/>
                  <a:gd name="connsiteX3" fmla="*/ 2125662 w 4330700"/>
                  <a:gd name="connsiteY3" fmla="*/ 2436833 h 2437099"/>
                  <a:gd name="connsiteX4" fmla="*/ 1 w 4330700"/>
                  <a:gd name="connsiteY4" fmla="*/ 1992331 h 2437099"/>
                  <a:gd name="connsiteX0" fmla="*/ 1 w 4330700"/>
                  <a:gd name="connsiteY0" fmla="*/ 1992331 h 2437362"/>
                  <a:gd name="connsiteX1" fmla="*/ 2071688 w 4330700"/>
                  <a:gd name="connsiteY1" fmla="*/ 18 h 2437362"/>
                  <a:gd name="connsiteX2" fmla="*/ 4330700 w 4330700"/>
                  <a:gd name="connsiteY2" fmla="*/ 2003445 h 2437362"/>
                  <a:gd name="connsiteX3" fmla="*/ 2125662 w 4330700"/>
                  <a:gd name="connsiteY3" fmla="*/ 2436833 h 2437362"/>
                  <a:gd name="connsiteX4" fmla="*/ 1 w 4330700"/>
                  <a:gd name="connsiteY4" fmla="*/ 1992331 h 2437362"/>
                  <a:gd name="connsiteX0" fmla="*/ 1 w 4330700"/>
                  <a:gd name="connsiteY0" fmla="*/ 1992331 h 2437362"/>
                  <a:gd name="connsiteX1" fmla="*/ 2071688 w 4330700"/>
                  <a:gd name="connsiteY1" fmla="*/ 18 h 2437362"/>
                  <a:gd name="connsiteX2" fmla="*/ 4330700 w 4330700"/>
                  <a:gd name="connsiteY2" fmla="*/ 2003445 h 2437362"/>
                  <a:gd name="connsiteX3" fmla="*/ 2125662 w 4330700"/>
                  <a:gd name="connsiteY3" fmla="*/ 2436833 h 2437362"/>
                  <a:gd name="connsiteX4" fmla="*/ 1 w 4330700"/>
                  <a:gd name="connsiteY4" fmla="*/ 1992331 h 2437362"/>
                  <a:gd name="connsiteX0" fmla="*/ 33 w 4330732"/>
                  <a:gd name="connsiteY0" fmla="*/ 1992331 h 2437362"/>
                  <a:gd name="connsiteX1" fmla="*/ 2071720 w 4330732"/>
                  <a:gd name="connsiteY1" fmla="*/ 18 h 2437362"/>
                  <a:gd name="connsiteX2" fmla="*/ 4330732 w 4330732"/>
                  <a:gd name="connsiteY2" fmla="*/ 2003445 h 2437362"/>
                  <a:gd name="connsiteX3" fmla="*/ 2125694 w 4330732"/>
                  <a:gd name="connsiteY3" fmla="*/ 2436833 h 2437362"/>
                  <a:gd name="connsiteX4" fmla="*/ 33 w 4330732"/>
                  <a:gd name="connsiteY4" fmla="*/ 1992331 h 2437362"/>
                  <a:gd name="connsiteX0" fmla="*/ 39 w 4330738"/>
                  <a:gd name="connsiteY0" fmla="*/ 1992344 h 2437375"/>
                  <a:gd name="connsiteX1" fmla="*/ 2071726 w 4330738"/>
                  <a:gd name="connsiteY1" fmla="*/ 31 h 2437375"/>
                  <a:gd name="connsiteX2" fmla="*/ 4330738 w 4330738"/>
                  <a:gd name="connsiteY2" fmla="*/ 2003458 h 2437375"/>
                  <a:gd name="connsiteX3" fmla="*/ 2125700 w 4330738"/>
                  <a:gd name="connsiteY3" fmla="*/ 2436846 h 2437375"/>
                  <a:gd name="connsiteX4" fmla="*/ 39 w 4330738"/>
                  <a:gd name="connsiteY4" fmla="*/ 1992344 h 2437375"/>
                  <a:gd name="connsiteX0" fmla="*/ 39 w 4331117"/>
                  <a:gd name="connsiteY0" fmla="*/ 1992344 h 2437375"/>
                  <a:gd name="connsiteX1" fmla="*/ 2071726 w 4331117"/>
                  <a:gd name="connsiteY1" fmla="*/ 31 h 2437375"/>
                  <a:gd name="connsiteX2" fmla="*/ 4330738 w 4331117"/>
                  <a:gd name="connsiteY2" fmla="*/ 2003458 h 2437375"/>
                  <a:gd name="connsiteX3" fmla="*/ 2125700 w 4331117"/>
                  <a:gd name="connsiteY3" fmla="*/ 2436846 h 2437375"/>
                  <a:gd name="connsiteX4" fmla="*/ 39 w 4331117"/>
                  <a:gd name="connsiteY4" fmla="*/ 1992344 h 2437375"/>
                  <a:gd name="connsiteX0" fmla="*/ 39 w 4331117"/>
                  <a:gd name="connsiteY0" fmla="*/ 1992344 h 2437375"/>
                  <a:gd name="connsiteX1" fmla="*/ 2071726 w 4331117"/>
                  <a:gd name="connsiteY1" fmla="*/ 31 h 2437375"/>
                  <a:gd name="connsiteX2" fmla="*/ 4330738 w 4331117"/>
                  <a:gd name="connsiteY2" fmla="*/ 2003458 h 2437375"/>
                  <a:gd name="connsiteX3" fmla="*/ 2125700 w 4331117"/>
                  <a:gd name="connsiteY3" fmla="*/ 2436846 h 2437375"/>
                  <a:gd name="connsiteX4" fmla="*/ 39 w 4331117"/>
                  <a:gd name="connsiteY4" fmla="*/ 1992344 h 2437375"/>
                  <a:gd name="connsiteX0" fmla="*/ 39 w 4330739"/>
                  <a:gd name="connsiteY0" fmla="*/ 1992344 h 2437375"/>
                  <a:gd name="connsiteX1" fmla="*/ 2071726 w 4330739"/>
                  <a:gd name="connsiteY1" fmla="*/ 31 h 2437375"/>
                  <a:gd name="connsiteX2" fmla="*/ 4330738 w 4330739"/>
                  <a:gd name="connsiteY2" fmla="*/ 2003458 h 2437375"/>
                  <a:gd name="connsiteX3" fmla="*/ 2125700 w 4330739"/>
                  <a:gd name="connsiteY3" fmla="*/ 2436846 h 2437375"/>
                  <a:gd name="connsiteX4" fmla="*/ 39 w 4330739"/>
                  <a:gd name="connsiteY4" fmla="*/ 1992344 h 2437375"/>
                  <a:gd name="connsiteX0" fmla="*/ 39 w 4330856"/>
                  <a:gd name="connsiteY0" fmla="*/ 1992344 h 2437375"/>
                  <a:gd name="connsiteX1" fmla="*/ 2071726 w 4330856"/>
                  <a:gd name="connsiteY1" fmla="*/ 31 h 2437375"/>
                  <a:gd name="connsiteX2" fmla="*/ 4330738 w 4330856"/>
                  <a:gd name="connsiteY2" fmla="*/ 2003458 h 2437375"/>
                  <a:gd name="connsiteX3" fmla="*/ 2125700 w 4330856"/>
                  <a:gd name="connsiteY3" fmla="*/ 2436846 h 2437375"/>
                  <a:gd name="connsiteX4" fmla="*/ 39 w 4330856"/>
                  <a:gd name="connsiteY4" fmla="*/ 1992344 h 2437375"/>
                  <a:gd name="connsiteX0" fmla="*/ 38 w 4330737"/>
                  <a:gd name="connsiteY0" fmla="*/ 1992344 h 2437375"/>
                  <a:gd name="connsiteX1" fmla="*/ 2128875 w 4330737"/>
                  <a:gd name="connsiteY1" fmla="*/ 31 h 2437375"/>
                  <a:gd name="connsiteX2" fmla="*/ 4330737 w 4330737"/>
                  <a:gd name="connsiteY2" fmla="*/ 2003458 h 2437375"/>
                  <a:gd name="connsiteX3" fmla="*/ 2125699 w 4330737"/>
                  <a:gd name="connsiteY3" fmla="*/ 2436846 h 2437375"/>
                  <a:gd name="connsiteX4" fmla="*/ 38 w 4330737"/>
                  <a:gd name="connsiteY4" fmla="*/ 1992344 h 2437375"/>
                  <a:gd name="connsiteX0" fmla="*/ 38 w 4330763"/>
                  <a:gd name="connsiteY0" fmla="*/ 1992344 h 2437375"/>
                  <a:gd name="connsiteX1" fmla="*/ 2128875 w 4330763"/>
                  <a:gd name="connsiteY1" fmla="*/ 31 h 2437375"/>
                  <a:gd name="connsiteX2" fmla="*/ 4330737 w 4330763"/>
                  <a:gd name="connsiteY2" fmla="*/ 2003458 h 2437375"/>
                  <a:gd name="connsiteX3" fmla="*/ 2125699 w 4330763"/>
                  <a:gd name="connsiteY3" fmla="*/ 2436846 h 2437375"/>
                  <a:gd name="connsiteX4" fmla="*/ 38 w 4330763"/>
                  <a:gd name="connsiteY4" fmla="*/ 1992344 h 2437375"/>
                  <a:gd name="connsiteX0" fmla="*/ 38 w 4330828"/>
                  <a:gd name="connsiteY0" fmla="*/ 1992344 h 2437375"/>
                  <a:gd name="connsiteX1" fmla="*/ 2128875 w 4330828"/>
                  <a:gd name="connsiteY1" fmla="*/ 31 h 2437375"/>
                  <a:gd name="connsiteX2" fmla="*/ 4330737 w 4330828"/>
                  <a:gd name="connsiteY2" fmla="*/ 2003458 h 2437375"/>
                  <a:gd name="connsiteX3" fmla="*/ 2125699 w 4330828"/>
                  <a:gd name="connsiteY3" fmla="*/ 2436846 h 2437375"/>
                  <a:gd name="connsiteX4" fmla="*/ 38 w 4330828"/>
                  <a:gd name="connsiteY4" fmla="*/ 1992344 h 243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0828" h="2437375">
                    <a:moveTo>
                      <a:pt x="38" y="1992344"/>
                    </a:moveTo>
                    <a:cubicBezTo>
                      <a:pt x="-7900" y="788490"/>
                      <a:pt x="1233526" y="-5790"/>
                      <a:pt x="2128875" y="31"/>
                    </a:cubicBezTo>
                    <a:cubicBezTo>
                      <a:pt x="3024224" y="5852"/>
                      <a:pt x="4273394" y="614032"/>
                      <a:pt x="4330737" y="2003458"/>
                    </a:cubicBezTo>
                    <a:cubicBezTo>
                      <a:pt x="4344351" y="2333329"/>
                      <a:pt x="2834253" y="2426263"/>
                      <a:pt x="2125699" y="2436846"/>
                    </a:cubicBezTo>
                    <a:cubicBezTo>
                      <a:pt x="1417145" y="2447429"/>
                      <a:pt x="10092" y="2299261"/>
                      <a:pt x="38" y="1992344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761519B-0CFE-405E-900B-A6807C992B90}"/>
                  </a:ext>
                </a:extLst>
              </p:cNvPr>
              <p:cNvSpPr/>
              <p:nvPr/>
            </p:nvSpPr>
            <p:spPr>
              <a:xfrm>
                <a:off x="4959351" y="4797060"/>
                <a:ext cx="2184400" cy="340088"/>
              </a:xfrm>
              <a:custGeom>
                <a:avLst/>
                <a:gdLst>
                  <a:gd name="connsiteX0" fmla="*/ 0 w 1663700"/>
                  <a:gd name="connsiteY0" fmla="*/ 0 h 438150"/>
                  <a:gd name="connsiteX1" fmla="*/ 663575 w 1663700"/>
                  <a:gd name="connsiteY1" fmla="*/ 438150 h 438150"/>
                  <a:gd name="connsiteX2" fmla="*/ 663575 w 1663700"/>
                  <a:gd name="connsiteY2" fmla="*/ 438150 h 438150"/>
                  <a:gd name="connsiteX3" fmla="*/ 1663700 w 1663700"/>
                  <a:gd name="connsiteY3" fmla="*/ 250825 h 438150"/>
                  <a:gd name="connsiteX0" fmla="*/ 0 w 1663700"/>
                  <a:gd name="connsiteY0" fmla="*/ 0 h 438150"/>
                  <a:gd name="connsiteX1" fmla="*/ 663575 w 1663700"/>
                  <a:gd name="connsiteY1" fmla="*/ 438150 h 438150"/>
                  <a:gd name="connsiteX2" fmla="*/ 663575 w 1663700"/>
                  <a:gd name="connsiteY2" fmla="*/ 438150 h 438150"/>
                  <a:gd name="connsiteX3" fmla="*/ 1663700 w 1663700"/>
                  <a:gd name="connsiteY3" fmla="*/ 250825 h 438150"/>
                  <a:gd name="connsiteX4" fmla="*/ 0 w 1663700"/>
                  <a:gd name="connsiteY4" fmla="*/ 0 h 438150"/>
                  <a:gd name="connsiteX0" fmla="*/ 1422400 w 1422400"/>
                  <a:gd name="connsiteY0" fmla="*/ 0 h 663575"/>
                  <a:gd name="connsiteX1" fmla="*/ 0 w 1422400"/>
                  <a:gd name="connsiteY1" fmla="*/ 663575 h 663575"/>
                  <a:gd name="connsiteX2" fmla="*/ 0 w 1422400"/>
                  <a:gd name="connsiteY2" fmla="*/ 663575 h 663575"/>
                  <a:gd name="connsiteX3" fmla="*/ 1000125 w 1422400"/>
                  <a:gd name="connsiteY3" fmla="*/ 476250 h 663575"/>
                  <a:gd name="connsiteX4" fmla="*/ 1422400 w 1422400"/>
                  <a:gd name="connsiteY4" fmla="*/ 0 h 663575"/>
                  <a:gd name="connsiteX0" fmla="*/ 1422400 w 1422400"/>
                  <a:gd name="connsiteY0" fmla="*/ 0 h 663575"/>
                  <a:gd name="connsiteX1" fmla="*/ 0 w 1422400"/>
                  <a:gd name="connsiteY1" fmla="*/ 663575 h 663575"/>
                  <a:gd name="connsiteX2" fmla="*/ 0 w 1422400"/>
                  <a:gd name="connsiteY2" fmla="*/ 663575 h 663575"/>
                  <a:gd name="connsiteX3" fmla="*/ 590550 w 1422400"/>
                  <a:gd name="connsiteY3" fmla="*/ 336550 h 663575"/>
                  <a:gd name="connsiteX4" fmla="*/ 1422400 w 1422400"/>
                  <a:gd name="connsiteY4" fmla="*/ 0 h 663575"/>
                  <a:gd name="connsiteX0" fmla="*/ 1771650 w 1771650"/>
                  <a:gd name="connsiteY0" fmla="*/ 0 h 665131"/>
                  <a:gd name="connsiteX1" fmla="*/ 349250 w 1771650"/>
                  <a:gd name="connsiteY1" fmla="*/ 663575 h 665131"/>
                  <a:gd name="connsiteX2" fmla="*/ 0 w 1771650"/>
                  <a:gd name="connsiteY2" fmla="*/ 168275 h 665131"/>
                  <a:gd name="connsiteX3" fmla="*/ 939800 w 1771650"/>
                  <a:gd name="connsiteY3" fmla="*/ 336550 h 665131"/>
                  <a:gd name="connsiteX4" fmla="*/ 1771650 w 1771650"/>
                  <a:gd name="connsiteY4" fmla="*/ 0 h 665131"/>
                  <a:gd name="connsiteX0" fmla="*/ 1788271 w 1788271"/>
                  <a:gd name="connsiteY0" fmla="*/ 3667 h 340217"/>
                  <a:gd name="connsiteX1" fmla="*/ 16621 w 1788271"/>
                  <a:gd name="connsiteY1" fmla="*/ 171942 h 340217"/>
                  <a:gd name="connsiteX2" fmla="*/ 956421 w 1788271"/>
                  <a:gd name="connsiteY2" fmla="*/ 340217 h 340217"/>
                  <a:gd name="connsiteX3" fmla="*/ 1788271 w 1788271"/>
                  <a:gd name="connsiteY3" fmla="*/ 3667 h 340217"/>
                  <a:gd name="connsiteX0" fmla="*/ 2183103 w 2183103"/>
                  <a:gd name="connsiteY0" fmla="*/ 32384 h 368934"/>
                  <a:gd name="connsiteX1" fmla="*/ 11403 w 2183103"/>
                  <a:gd name="connsiteY1" fmla="*/ 32384 h 368934"/>
                  <a:gd name="connsiteX2" fmla="*/ 1351253 w 2183103"/>
                  <a:gd name="connsiteY2" fmla="*/ 368934 h 368934"/>
                  <a:gd name="connsiteX3" fmla="*/ 2183103 w 2183103"/>
                  <a:gd name="connsiteY3" fmla="*/ 32384 h 368934"/>
                  <a:gd name="connsiteX0" fmla="*/ 2183103 w 2183103"/>
                  <a:gd name="connsiteY0" fmla="*/ 12465 h 349015"/>
                  <a:gd name="connsiteX1" fmla="*/ 11403 w 2183103"/>
                  <a:gd name="connsiteY1" fmla="*/ 12465 h 349015"/>
                  <a:gd name="connsiteX2" fmla="*/ 1351253 w 2183103"/>
                  <a:gd name="connsiteY2" fmla="*/ 349015 h 349015"/>
                  <a:gd name="connsiteX3" fmla="*/ 2183103 w 2183103"/>
                  <a:gd name="connsiteY3" fmla="*/ 12465 h 349015"/>
                  <a:gd name="connsiteX0" fmla="*/ 2183103 w 2183103"/>
                  <a:gd name="connsiteY0" fmla="*/ 14354 h 350904"/>
                  <a:gd name="connsiteX1" fmla="*/ 11403 w 2183103"/>
                  <a:gd name="connsiteY1" fmla="*/ 8004 h 350904"/>
                  <a:gd name="connsiteX2" fmla="*/ 1351253 w 2183103"/>
                  <a:gd name="connsiteY2" fmla="*/ 350904 h 350904"/>
                  <a:gd name="connsiteX3" fmla="*/ 2183103 w 2183103"/>
                  <a:gd name="connsiteY3" fmla="*/ 14354 h 350904"/>
                  <a:gd name="connsiteX0" fmla="*/ 2171700 w 2171700"/>
                  <a:gd name="connsiteY0" fmla="*/ 14354 h 350904"/>
                  <a:gd name="connsiteX1" fmla="*/ 0 w 2171700"/>
                  <a:gd name="connsiteY1" fmla="*/ 8004 h 350904"/>
                  <a:gd name="connsiteX2" fmla="*/ 1339850 w 2171700"/>
                  <a:gd name="connsiteY2" fmla="*/ 350904 h 350904"/>
                  <a:gd name="connsiteX3" fmla="*/ 2171700 w 2171700"/>
                  <a:gd name="connsiteY3" fmla="*/ 14354 h 350904"/>
                  <a:gd name="connsiteX0" fmla="*/ 2171700 w 2171700"/>
                  <a:gd name="connsiteY0" fmla="*/ 14354 h 347729"/>
                  <a:gd name="connsiteX1" fmla="*/ 0 w 2171700"/>
                  <a:gd name="connsiteY1" fmla="*/ 8004 h 347729"/>
                  <a:gd name="connsiteX2" fmla="*/ 1336675 w 2171700"/>
                  <a:gd name="connsiteY2" fmla="*/ 347729 h 347729"/>
                  <a:gd name="connsiteX3" fmla="*/ 2171700 w 2171700"/>
                  <a:gd name="connsiteY3" fmla="*/ 14354 h 347729"/>
                  <a:gd name="connsiteX0" fmla="*/ 2171700 w 2171700"/>
                  <a:gd name="connsiteY0" fmla="*/ 14354 h 347729"/>
                  <a:gd name="connsiteX1" fmla="*/ 0 w 2171700"/>
                  <a:gd name="connsiteY1" fmla="*/ 8004 h 347729"/>
                  <a:gd name="connsiteX2" fmla="*/ 1336675 w 2171700"/>
                  <a:gd name="connsiteY2" fmla="*/ 347729 h 347729"/>
                  <a:gd name="connsiteX3" fmla="*/ 2171700 w 2171700"/>
                  <a:gd name="connsiteY3" fmla="*/ 14354 h 347729"/>
                  <a:gd name="connsiteX0" fmla="*/ 2171700 w 2171700"/>
                  <a:gd name="connsiteY0" fmla="*/ 14354 h 347729"/>
                  <a:gd name="connsiteX1" fmla="*/ 0 w 2171700"/>
                  <a:gd name="connsiteY1" fmla="*/ 8004 h 347729"/>
                  <a:gd name="connsiteX2" fmla="*/ 1336675 w 2171700"/>
                  <a:gd name="connsiteY2" fmla="*/ 347729 h 347729"/>
                  <a:gd name="connsiteX3" fmla="*/ 2171700 w 2171700"/>
                  <a:gd name="connsiteY3" fmla="*/ 14354 h 347729"/>
                  <a:gd name="connsiteX0" fmla="*/ 2171700 w 2171700"/>
                  <a:gd name="connsiteY0" fmla="*/ 14354 h 347729"/>
                  <a:gd name="connsiteX1" fmla="*/ 0 w 2171700"/>
                  <a:gd name="connsiteY1" fmla="*/ 8004 h 347729"/>
                  <a:gd name="connsiteX2" fmla="*/ 1336675 w 2171700"/>
                  <a:gd name="connsiteY2" fmla="*/ 347729 h 347729"/>
                  <a:gd name="connsiteX3" fmla="*/ 2171700 w 2171700"/>
                  <a:gd name="connsiteY3" fmla="*/ 14354 h 347729"/>
                  <a:gd name="connsiteX0" fmla="*/ 2184400 w 2184400"/>
                  <a:gd name="connsiteY0" fmla="*/ 14354 h 347729"/>
                  <a:gd name="connsiteX1" fmla="*/ 0 w 2184400"/>
                  <a:gd name="connsiteY1" fmla="*/ 8004 h 347729"/>
                  <a:gd name="connsiteX2" fmla="*/ 1336675 w 2184400"/>
                  <a:gd name="connsiteY2" fmla="*/ 347729 h 347729"/>
                  <a:gd name="connsiteX3" fmla="*/ 2184400 w 2184400"/>
                  <a:gd name="connsiteY3" fmla="*/ 14354 h 347729"/>
                  <a:gd name="connsiteX0" fmla="*/ 2184400 w 2184400"/>
                  <a:gd name="connsiteY0" fmla="*/ 14354 h 347729"/>
                  <a:gd name="connsiteX1" fmla="*/ 0 w 2184400"/>
                  <a:gd name="connsiteY1" fmla="*/ 8004 h 347729"/>
                  <a:gd name="connsiteX2" fmla="*/ 1336675 w 2184400"/>
                  <a:gd name="connsiteY2" fmla="*/ 347729 h 347729"/>
                  <a:gd name="connsiteX3" fmla="*/ 2184400 w 2184400"/>
                  <a:gd name="connsiteY3" fmla="*/ 14354 h 347729"/>
                  <a:gd name="connsiteX0" fmla="*/ 2184400 w 2184400"/>
                  <a:gd name="connsiteY0" fmla="*/ 6713 h 340088"/>
                  <a:gd name="connsiteX1" fmla="*/ 0 w 2184400"/>
                  <a:gd name="connsiteY1" fmla="*/ 363 h 340088"/>
                  <a:gd name="connsiteX2" fmla="*/ 1336675 w 2184400"/>
                  <a:gd name="connsiteY2" fmla="*/ 340088 h 340088"/>
                  <a:gd name="connsiteX3" fmla="*/ 2184400 w 2184400"/>
                  <a:gd name="connsiteY3" fmla="*/ 6713 h 34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84400" h="340088">
                    <a:moveTo>
                      <a:pt x="2184400" y="6713"/>
                    </a:moveTo>
                    <a:cubicBezTo>
                      <a:pt x="1910292" y="-2283"/>
                      <a:pt x="1085850" y="363"/>
                      <a:pt x="0" y="363"/>
                    </a:cubicBezTo>
                    <a:lnTo>
                      <a:pt x="1336675" y="340088"/>
                    </a:lnTo>
                    <a:cubicBezTo>
                      <a:pt x="1707092" y="292463"/>
                      <a:pt x="2106083" y="200388"/>
                      <a:pt x="2184400" y="6713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CBBB155-B133-4629-9065-3CF6D936C4F0}"/>
                  </a:ext>
                </a:extLst>
              </p:cNvPr>
              <p:cNvSpPr/>
              <p:nvPr/>
            </p:nvSpPr>
            <p:spPr>
              <a:xfrm>
                <a:off x="4962525" y="2965450"/>
                <a:ext cx="942974" cy="1835150"/>
              </a:xfrm>
              <a:custGeom>
                <a:avLst/>
                <a:gdLst>
                  <a:gd name="connsiteX0" fmla="*/ 247650 w 425450"/>
                  <a:gd name="connsiteY0" fmla="*/ 0 h 857250"/>
                  <a:gd name="connsiteX1" fmla="*/ 0 w 425450"/>
                  <a:gd name="connsiteY1" fmla="*/ 698500 h 857250"/>
                  <a:gd name="connsiteX2" fmla="*/ 0 w 425450"/>
                  <a:gd name="connsiteY2" fmla="*/ 698500 h 857250"/>
                  <a:gd name="connsiteX3" fmla="*/ 425450 w 425450"/>
                  <a:gd name="connsiteY3" fmla="*/ 857250 h 857250"/>
                  <a:gd name="connsiteX0" fmla="*/ 768350 w 768350"/>
                  <a:gd name="connsiteY0" fmla="*/ 0 h 1212850"/>
                  <a:gd name="connsiteX1" fmla="*/ 0 w 768350"/>
                  <a:gd name="connsiteY1" fmla="*/ 1054100 h 1212850"/>
                  <a:gd name="connsiteX2" fmla="*/ 0 w 768350"/>
                  <a:gd name="connsiteY2" fmla="*/ 1054100 h 1212850"/>
                  <a:gd name="connsiteX3" fmla="*/ 425450 w 768350"/>
                  <a:gd name="connsiteY3" fmla="*/ 1212850 h 1212850"/>
                  <a:gd name="connsiteX0" fmla="*/ 768350 w 1695450"/>
                  <a:gd name="connsiteY0" fmla="*/ 0 h 1054100"/>
                  <a:gd name="connsiteX1" fmla="*/ 0 w 1695450"/>
                  <a:gd name="connsiteY1" fmla="*/ 1054100 h 1054100"/>
                  <a:gd name="connsiteX2" fmla="*/ 0 w 1695450"/>
                  <a:gd name="connsiteY2" fmla="*/ 1054100 h 1054100"/>
                  <a:gd name="connsiteX3" fmla="*/ 1695450 w 1695450"/>
                  <a:gd name="connsiteY3" fmla="*/ 539750 h 1054100"/>
                  <a:gd name="connsiteX0" fmla="*/ 768864 w 1695964"/>
                  <a:gd name="connsiteY0" fmla="*/ 0 h 2012950"/>
                  <a:gd name="connsiteX1" fmla="*/ 514 w 1695964"/>
                  <a:gd name="connsiteY1" fmla="*/ 1054100 h 2012950"/>
                  <a:gd name="connsiteX2" fmla="*/ 660914 w 1695964"/>
                  <a:gd name="connsiteY2" fmla="*/ 2012950 h 2012950"/>
                  <a:gd name="connsiteX3" fmla="*/ 1695964 w 1695964"/>
                  <a:gd name="connsiteY3" fmla="*/ 539750 h 2012950"/>
                  <a:gd name="connsiteX0" fmla="*/ 791306 w 1718406"/>
                  <a:gd name="connsiteY0" fmla="*/ 0 h 1064925"/>
                  <a:gd name="connsiteX1" fmla="*/ 22956 w 1718406"/>
                  <a:gd name="connsiteY1" fmla="*/ 1054100 h 1064925"/>
                  <a:gd name="connsiteX2" fmla="*/ 1718406 w 1718406"/>
                  <a:gd name="connsiteY2" fmla="*/ 539750 h 1064925"/>
                  <a:gd name="connsiteX0" fmla="*/ 158924 w 1086024"/>
                  <a:gd name="connsiteY0" fmla="*/ 0 h 1858667"/>
                  <a:gd name="connsiteX1" fmla="*/ 152574 w 1086024"/>
                  <a:gd name="connsiteY1" fmla="*/ 1854200 h 1858667"/>
                  <a:gd name="connsiteX2" fmla="*/ 1086024 w 1086024"/>
                  <a:gd name="connsiteY2" fmla="*/ 539750 h 1858667"/>
                  <a:gd name="connsiteX0" fmla="*/ 165355 w 1092455"/>
                  <a:gd name="connsiteY0" fmla="*/ 0 h 1860298"/>
                  <a:gd name="connsiteX1" fmla="*/ 159005 w 1092455"/>
                  <a:gd name="connsiteY1" fmla="*/ 1854200 h 1860298"/>
                  <a:gd name="connsiteX2" fmla="*/ 1092455 w 1092455"/>
                  <a:gd name="connsiteY2" fmla="*/ 539750 h 1860298"/>
                  <a:gd name="connsiteX0" fmla="*/ 114780 w 1041880"/>
                  <a:gd name="connsiteY0" fmla="*/ 0 h 1860298"/>
                  <a:gd name="connsiteX1" fmla="*/ 108430 w 1041880"/>
                  <a:gd name="connsiteY1" fmla="*/ 1854200 h 1860298"/>
                  <a:gd name="connsiteX2" fmla="*/ 1041880 w 1041880"/>
                  <a:gd name="connsiteY2" fmla="*/ 539750 h 1860298"/>
                  <a:gd name="connsiteX0" fmla="*/ 114780 w 1041880"/>
                  <a:gd name="connsiteY0" fmla="*/ 0 h 1854200"/>
                  <a:gd name="connsiteX1" fmla="*/ 108430 w 1041880"/>
                  <a:gd name="connsiteY1" fmla="*/ 1854200 h 1854200"/>
                  <a:gd name="connsiteX2" fmla="*/ 1041880 w 1041880"/>
                  <a:gd name="connsiteY2" fmla="*/ 539750 h 1854200"/>
                  <a:gd name="connsiteX0" fmla="*/ 117348 w 1044448"/>
                  <a:gd name="connsiteY0" fmla="*/ 0 h 1835150"/>
                  <a:gd name="connsiteX1" fmla="*/ 101473 w 1044448"/>
                  <a:gd name="connsiteY1" fmla="*/ 1835150 h 1835150"/>
                  <a:gd name="connsiteX2" fmla="*/ 1044448 w 1044448"/>
                  <a:gd name="connsiteY2" fmla="*/ 539750 h 1835150"/>
                  <a:gd name="connsiteX0" fmla="*/ 117348 w 1044448"/>
                  <a:gd name="connsiteY0" fmla="*/ 0 h 1835150"/>
                  <a:gd name="connsiteX1" fmla="*/ 101473 w 1044448"/>
                  <a:gd name="connsiteY1" fmla="*/ 1835150 h 1835150"/>
                  <a:gd name="connsiteX2" fmla="*/ 1044448 w 1044448"/>
                  <a:gd name="connsiteY2" fmla="*/ 539750 h 1835150"/>
                  <a:gd name="connsiteX0" fmla="*/ 117348 w 1044448"/>
                  <a:gd name="connsiteY0" fmla="*/ 0 h 1835150"/>
                  <a:gd name="connsiteX1" fmla="*/ 101473 w 1044448"/>
                  <a:gd name="connsiteY1" fmla="*/ 1835150 h 1835150"/>
                  <a:gd name="connsiteX2" fmla="*/ 1044448 w 1044448"/>
                  <a:gd name="connsiteY2" fmla="*/ 539750 h 1835150"/>
                  <a:gd name="connsiteX3" fmla="*/ 117348 w 1044448"/>
                  <a:gd name="connsiteY3" fmla="*/ 0 h 1835150"/>
                  <a:gd name="connsiteX0" fmla="*/ 117348 w 1044448"/>
                  <a:gd name="connsiteY0" fmla="*/ 0 h 1835150"/>
                  <a:gd name="connsiteX1" fmla="*/ 101473 w 1044448"/>
                  <a:gd name="connsiteY1" fmla="*/ 1835150 h 1835150"/>
                  <a:gd name="connsiteX2" fmla="*/ 1044448 w 1044448"/>
                  <a:gd name="connsiteY2" fmla="*/ 539750 h 1835150"/>
                  <a:gd name="connsiteX3" fmla="*/ 117348 w 1044448"/>
                  <a:gd name="connsiteY3" fmla="*/ 0 h 1835150"/>
                  <a:gd name="connsiteX0" fmla="*/ 15875 w 942975"/>
                  <a:gd name="connsiteY0" fmla="*/ 0 h 1835150"/>
                  <a:gd name="connsiteX1" fmla="*/ 0 w 942975"/>
                  <a:gd name="connsiteY1" fmla="*/ 1835150 h 1835150"/>
                  <a:gd name="connsiteX2" fmla="*/ 942975 w 942975"/>
                  <a:gd name="connsiteY2" fmla="*/ 539750 h 1835150"/>
                  <a:gd name="connsiteX3" fmla="*/ 15875 w 942975"/>
                  <a:gd name="connsiteY3" fmla="*/ 0 h 1835150"/>
                  <a:gd name="connsiteX0" fmla="*/ 15875 w 942975"/>
                  <a:gd name="connsiteY0" fmla="*/ 0 h 1835150"/>
                  <a:gd name="connsiteX1" fmla="*/ 0 w 942975"/>
                  <a:gd name="connsiteY1" fmla="*/ 1835150 h 1835150"/>
                  <a:gd name="connsiteX2" fmla="*/ 942975 w 942975"/>
                  <a:gd name="connsiteY2" fmla="*/ 539750 h 1835150"/>
                  <a:gd name="connsiteX3" fmla="*/ 15875 w 942975"/>
                  <a:gd name="connsiteY3" fmla="*/ 0 h 1835150"/>
                  <a:gd name="connsiteX0" fmla="*/ 15875 w 942975"/>
                  <a:gd name="connsiteY0" fmla="*/ 0 h 1835150"/>
                  <a:gd name="connsiteX1" fmla="*/ 0 w 942975"/>
                  <a:gd name="connsiteY1" fmla="*/ 1835150 h 1835150"/>
                  <a:gd name="connsiteX2" fmla="*/ 942975 w 942975"/>
                  <a:gd name="connsiteY2" fmla="*/ 539750 h 1835150"/>
                  <a:gd name="connsiteX3" fmla="*/ 15875 w 942975"/>
                  <a:gd name="connsiteY3" fmla="*/ 0 h 1835150"/>
                  <a:gd name="connsiteX0" fmla="*/ 15875 w 942975"/>
                  <a:gd name="connsiteY0" fmla="*/ 0 h 1835150"/>
                  <a:gd name="connsiteX1" fmla="*/ 0 w 942975"/>
                  <a:gd name="connsiteY1" fmla="*/ 1835150 h 1835150"/>
                  <a:gd name="connsiteX2" fmla="*/ 942975 w 942975"/>
                  <a:gd name="connsiteY2" fmla="*/ 539750 h 1835150"/>
                  <a:gd name="connsiteX3" fmla="*/ 15875 w 942975"/>
                  <a:gd name="connsiteY3" fmla="*/ 0 h 183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2975" h="1835150">
                    <a:moveTo>
                      <a:pt x="15875" y="0"/>
                    </a:moveTo>
                    <a:cubicBezTo>
                      <a:pt x="1058" y="383117"/>
                      <a:pt x="3175" y="908050"/>
                      <a:pt x="0" y="1835150"/>
                    </a:cubicBezTo>
                    <a:cubicBezTo>
                      <a:pt x="226425" y="1528551"/>
                      <a:pt x="767556" y="758031"/>
                      <a:pt x="942975" y="539750"/>
                    </a:cubicBezTo>
                    <a:cubicBezTo>
                      <a:pt x="773642" y="255058"/>
                      <a:pt x="175683" y="21167"/>
                      <a:pt x="15875" y="0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Arc 12">
                <a:extLst>
                  <a:ext uri="{FF2B5EF4-FFF2-40B4-BE49-F238E27FC236}">
                    <a16:creationId xmlns:a16="http://schemas.microsoft.com/office/drawing/2014/main" id="{D97652BE-1DD0-4F9C-BDA3-C27E08518C01}"/>
                  </a:ext>
                </a:extLst>
              </p:cNvPr>
              <p:cNvSpPr/>
              <p:nvPr/>
            </p:nvSpPr>
            <p:spPr>
              <a:xfrm>
                <a:off x="2804160" y="4358640"/>
                <a:ext cx="4320540" cy="876300"/>
              </a:xfrm>
              <a:prstGeom prst="arc">
                <a:avLst>
                  <a:gd name="adj1" fmla="val 10806343"/>
                  <a:gd name="adj2" fmla="val 0"/>
                </a:avLst>
              </a:prstGeom>
              <a:ln w="381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ADE18174-441C-43CE-978A-C73D159F555C}"/>
                  </a:ext>
                </a:extLst>
              </p:cNvPr>
              <p:cNvSpPr/>
              <p:nvPr/>
            </p:nvSpPr>
            <p:spPr>
              <a:xfrm rot="10800000">
                <a:off x="2804160" y="4358640"/>
                <a:ext cx="4320540" cy="876300"/>
              </a:xfrm>
              <a:prstGeom prst="arc">
                <a:avLst>
                  <a:gd name="adj1" fmla="val 10806343"/>
                  <a:gd name="adj2" fmla="val 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C2ECD275-80B7-46DC-A18A-FAF5F1B73DD2}"/>
                  </a:ext>
                </a:extLst>
              </p:cNvPr>
              <p:cNvSpPr/>
              <p:nvPr/>
            </p:nvSpPr>
            <p:spPr>
              <a:xfrm>
                <a:off x="2804160" y="2798826"/>
                <a:ext cx="4320540" cy="3995928"/>
              </a:xfrm>
              <a:prstGeom prst="arc">
                <a:avLst>
                  <a:gd name="adj1" fmla="val 10806343"/>
                  <a:gd name="adj2" fmla="val 0"/>
                </a:avLst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E822DA7-D56E-4F94-AFEA-F9B8F78B83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4429" y="2933700"/>
                <a:ext cx="0" cy="18630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F81B4E4-6AB9-4CBB-A935-09051383C826}"/>
                  </a:ext>
                </a:extLst>
              </p:cNvPr>
              <p:cNvCxnSpPr>
                <a:cxnSpLocks/>
                <a:endCxn id="14" idx="0"/>
              </p:cNvCxnSpPr>
              <p:nvPr/>
            </p:nvCxnSpPr>
            <p:spPr>
              <a:xfrm>
                <a:off x="4964429" y="4796790"/>
                <a:ext cx="2160182" cy="39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D2CEA19-534C-45C1-8159-EE0C6A0568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4429" y="2563470"/>
                <a:ext cx="1618900" cy="223332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E047263-7026-4150-92DA-31CB111B9DDF}"/>
                  </a:ext>
                </a:extLst>
              </p:cNvPr>
              <p:cNvSpPr/>
              <p:nvPr/>
            </p:nvSpPr>
            <p:spPr>
              <a:xfrm>
                <a:off x="4853851" y="4686212"/>
                <a:ext cx="221156" cy="221156"/>
              </a:xfrm>
              <a:prstGeom prst="ellipse">
                <a:avLst/>
              </a:prstGeom>
              <a:solidFill>
                <a:srgbClr val="0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20B50AD-7887-4C26-BCE8-BB54A12BC9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4037" y="4796790"/>
                <a:ext cx="1398183" cy="34471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09F47BB-B0EC-4062-97C9-4F3568832A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13117" y="3479311"/>
                <a:ext cx="0" cy="156893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A0123072-E58A-49E4-8133-9A741615DFBD}"/>
                  </a:ext>
                </a:extLst>
              </p:cNvPr>
              <p:cNvSpPr/>
              <p:nvPr/>
            </p:nvSpPr>
            <p:spPr>
              <a:xfrm>
                <a:off x="2186940" y="2874938"/>
                <a:ext cx="4396740" cy="4369500"/>
              </a:xfrm>
              <a:prstGeom prst="arc">
                <a:avLst>
                  <a:gd name="adj1" fmla="val 17152889"/>
                  <a:gd name="adj2" fmla="val 18829640"/>
                </a:avLst>
              </a:prstGeom>
              <a:ln w="76200" cap="rnd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563AC5A7-703F-4A5A-BDD1-0D5A64FC1A46}"/>
                  </a:ext>
                </a:extLst>
              </p:cNvPr>
              <p:cNvSpPr/>
              <p:nvPr/>
            </p:nvSpPr>
            <p:spPr>
              <a:xfrm rot="10800000">
                <a:off x="2804070" y="4358640"/>
                <a:ext cx="4320540" cy="876300"/>
              </a:xfrm>
              <a:prstGeom prst="arc">
                <a:avLst>
                  <a:gd name="adj1" fmla="val 10806343"/>
                  <a:gd name="adj2" fmla="val 11683098"/>
                </a:avLst>
              </a:prstGeom>
              <a:ln w="7620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28727F6-FC22-4BE1-B32F-89727D04B17F}"/>
                      </a:ext>
                    </a:extLst>
                  </p:cNvPr>
                  <p:cNvSpPr txBox="1"/>
                  <p:nvPr/>
                </p:nvSpPr>
                <p:spPr>
                  <a:xfrm>
                    <a:off x="4951718" y="3174848"/>
                    <a:ext cx="718173" cy="105312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solidFill>
                                <a:schemeClr val="accent2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2800" dirty="0">
                      <a:solidFill>
                        <a:schemeClr val="accent2"/>
                      </a:solidFill>
                      <a:effectLst>
                        <a:glow rad="63500">
                          <a:srgbClr val="FFFFFF"/>
                        </a:glo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728727F6-FC22-4BE1-B32F-89727D04B17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51718" y="3174848"/>
                    <a:ext cx="718173" cy="105312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5E08BFA-F1BC-4644-8D80-18921913FD17}"/>
                  </a:ext>
                </a:extLst>
              </p:cNvPr>
              <p:cNvSpPr/>
              <p:nvPr/>
            </p:nvSpPr>
            <p:spPr>
              <a:xfrm>
                <a:off x="5842632" y="3423272"/>
                <a:ext cx="140970" cy="140970"/>
              </a:xfrm>
              <a:prstGeom prst="ellipse">
                <a:avLst/>
              </a:prstGeom>
              <a:solidFill>
                <a:srgbClr val="0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888ECB-2C7A-4DE0-A825-00CD84DC5863}"/>
                  </a:ext>
                </a:extLst>
              </p:cNvPr>
              <p:cNvSpPr/>
              <p:nvPr/>
            </p:nvSpPr>
            <p:spPr>
              <a:xfrm>
                <a:off x="4907722" y="2902861"/>
                <a:ext cx="140970" cy="140970"/>
              </a:xfrm>
              <a:prstGeom prst="ellipse">
                <a:avLst/>
              </a:prstGeom>
              <a:solidFill>
                <a:srgbClr val="0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1A92617-B169-46F6-A847-24F5D064D376}"/>
                  </a:ext>
                </a:extLst>
              </p:cNvPr>
              <p:cNvSpPr/>
              <p:nvPr/>
            </p:nvSpPr>
            <p:spPr>
              <a:xfrm>
                <a:off x="5842632" y="4965944"/>
                <a:ext cx="140970" cy="140970"/>
              </a:xfrm>
              <a:prstGeom prst="ellipse">
                <a:avLst/>
              </a:prstGeom>
              <a:solidFill>
                <a:srgbClr val="0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ED4F580-625B-40A3-B596-96A0B6A99B3E}"/>
                  </a:ext>
                </a:extLst>
              </p:cNvPr>
              <p:cNvSpPr/>
              <p:nvPr/>
            </p:nvSpPr>
            <p:spPr>
              <a:xfrm>
                <a:off x="7055459" y="4726305"/>
                <a:ext cx="140970" cy="140970"/>
              </a:xfrm>
              <a:prstGeom prst="ellipse">
                <a:avLst/>
              </a:prstGeom>
              <a:solidFill>
                <a:srgbClr val="0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6D8FA89-17B9-4493-B9A6-6E810F5CDB37}"/>
                  </a:ext>
                </a:extLst>
              </p:cNvPr>
              <p:cNvSpPr/>
              <p:nvPr/>
            </p:nvSpPr>
            <p:spPr>
              <a:xfrm>
                <a:off x="6201407" y="5061313"/>
                <a:ext cx="140970" cy="140970"/>
              </a:xfrm>
              <a:prstGeom prst="ellipse">
                <a:avLst/>
              </a:prstGeom>
              <a:solidFill>
                <a:srgbClr val="000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A683E69-5502-4E0D-8EDB-436B49637ECC}"/>
                      </a:ext>
                    </a:extLst>
                  </p:cNvPr>
                  <p:cNvSpPr txBox="1"/>
                  <p:nvPr/>
                </p:nvSpPr>
                <p:spPr>
                  <a:xfrm>
                    <a:off x="6056049" y="4461745"/>
                    <a:ext cx="572655" cy="73866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solidFill>
                                <a:schemeClr val="accent6"/>
                              </a:solidFill>
                              <a:effectLst>
                                <a:glow rad="63500">
                                  <a:srgbClr val="FFFFFF"/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en-US" sz="4800" dirty="0">
                      <a:solidFill>
                        <a:schemeClr val="accent6"/>
                      </a:solidFill>
                      <a:effectLst>
                        <a:glow rad="63500">
                          <a:srgbClr val="FFFFFF"/>
                        </a:glo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0A683E69-5502-4E0D-8EDB-436B49637EC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56049" y="4461745"/>
                    <a:ext cx="572655" cy="73866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167" b="-322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5A9AAF-1A56-4012-A917-1ADB643F21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23600" y="3981612"/>
              <a:ext cx="67807" cy="95088"/>
            </a:xfrm>
            <a:prstGeom prst="line">
              <a:avLst/>
            </a:prstGeom>
            <a:ln w="76200">
              <a:solidFill>
                <a:schemeClr val="tx1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873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D99C3-C783-458E-8377-BDD31FE83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Handling non-invertibility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437FE-EA72-490F-A868-AAE2CA8CF1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Handling the case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does not exist</a:t>
                </a:r>
              </a:p>
              <a:p>
                <a:pPr lvl="1"/>
                <a:r>
                  <a:rPr lang="en-US" dirty="0"/>
                  <a:t>e.g., perfect reflectors, layered material</a:t>
                </a:r>
              </a:p>
              <a:p>
                <a:r>
                  <a:rPr lang="en-US" dirty="0"/>
                  <a:t>Use of a mapping in </a:t>
                </a:r>
                <a:r>
                  <a:rPr lang="en-US" b="1" i="1" dirty="0"/>
                  <a:t>lower dimensional subspace</a:t>
                </a:r>
                <a:r>
                  <a:rPr lang="en-US" b="1" dirty="0"/>
                  <a:t> </a:t>
                </a:r>
                <a:r>
                  <a:rPr lang="en-US" dirty="0"/>
                  <a:t>to define invertible mapping</a:t>
                </a:r>
              </a:p>
              <a:p>
                <a:endParaRPr lang="en-US" b="1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9437FE-EA72-490F-A868-AAE2CA8CF1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23" t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886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9278-D96F-4319-91BD-1F080EF5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Fusing mutations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97FC4-EDDF-48B1-8D18-FA2FCDF2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515600" cy="4597400"/>
          </a:xfrm>
        </p:spPr>
        <p:txBody>
          <a:bodyPr>
            <a:normAutofit/>
          </a:bodyPr>
          <a:lstStyle/>
          <a:p>
            <a:r>
              <a:rPr lang="en-US" dirty="0"/>
              <a:t>With an </a:t>
            </a:r>
            <a:r>
              <a:rPr lang="en-US" i="1" dirty="0"/>
              <a:t>inverse path sampler</a:t>
            </a:r>
            <a:r>
              <a:rPr lang="en-US" dirty="0"/>
              <a:t>, we can fuse mutations</a:t>
            </a:r>
            <a:br>
              <a:rPr lang="en-US" dirty="0"/>
            </a:br>
            <a:r>
              <a:rPr lang="en-US" dirty="0"/>
              <a:t>in </a:t>
            </a:r>
            <a:r>
              <a:rPr lang="en-US" b="1" dirty="0">
                <a:solidFill>
                  <a:schemeClr val="accent2"/>
                </a:solidFill>
              </a:rPr>
              <a:t>path space</a:t>
            </a:r>
            <a:r>
              <a:rPr lang="en-US" dirty="0"/>
              <a:t> and </a:t>
            </a:r>
            <a:r>
              <a:rPr lang="en-US" b="1" dirty="0">
                <a:solidFill>
                  <a:srgbClr val="0070C0"/>
                </a:solidFill>
              </a:rPr>
              <a:t>primary sample space</a:t>
            </a:r>
          </a:p>
          <a:p>
            <a:r>
              <a:rPr lang="en-US" dirty="0"/>
              <a:t>Our </a:t>
            </a:r>
            <a:r>
              <a:rPr lang="en-US" i="1" dirty="0"/>
              <a:t>state</a:t>
            </a:r>
            <a:r>
              <a:rPr lang="en-US" dirty="0"/>
              <a:t> is defined in </a:t>
            </a:r>
            <a:r>
              <a:rPr lang="en-US" b="1" dirty="0">
                <a:solidFill>
                  <a:srgbClr val="0070C0"/>
                </a:solidFill>
              </a:rPr>
              <a:t>primary sample space</a:t>
            </a:r>
          </a:p>
          <a:p>
            <a:endParaRPr lang="en-US" dirty="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5BA3BF-E633-430D-AC32-DFF26E2ADC7C}"/>
              </a:ext>
            </a:extLst>
          </p:cNvPr>
          <p:cNvGrpSpPr/>
          <p:nvPr/>
        </p:nvGrpSpPr>
        <p:grpSpPr>
          <a:xfrm>
            <a:off x="4590930" y="3901237"/>
            <a:ext cx="2564784" cy="2569155"/>
            <a:chOff x="4456671" y="3562508"/>
            <a:chExt cx="2564784" cy="256915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176B3FF-F533-46D1-ADB1-AC58C808F1E7}"/>
                </a:ext>
              </a:extLst>
            </p:cNvPr>
            <p:cNvGrpSpPr/>
            <p:nvPr/>
          </p:nvGrpSpPr>
          <p:grpSpPr>
            <a:xfrm>
              <a:off x="4456671" y="3562508"/>
              <a:ext cx="2564784" cy="2569155"/>
              <a:chOff x="5253375" y="1624600"/>
              <a:chExt cx="2564784" cy="2569155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1562AD8-7C40-435B-B3A6-8F6E05A1A2E8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716C68D-1DC3-4E25-84F4-49F8958FFD18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C5941DA-73A4-4E2F-B42C-40E22C15E235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83AF409-DD74-4546-8857-A18584BE42D8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3FBA533-117F-45ED-884D-87A8D50EBA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54CDE88-47E8-47E3-BC3A-9557802466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4A84A95-B919-4E7A-BC39-B2A7D73154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F9BEF72-9336-4001-8FE3-7989E9765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CABEAE9-08ED-4608-95E0-15322D2AE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A4C0E80-4855-4399-B13C-DD047C4B21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83A970E-7CE8-4E04-BC0A-DF83403065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94B8B18-F142-4C07-B9A5-3840AF33E7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7DF74F0-51CA-462E-B294-317B5DC6217D}"/>
                </a:ext>
              </a:extLst>
            </p:cNvPr>
            <p:cNvSpPr/>
            <p:nvPr/>
          </p:nvSpPr>
          <p:spPr>
            <a:xfrm>
              <a:off x="5966955" y="5094203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5062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008A-DA03-414F-9841-B812CF57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Markov chain Monte Carlo</a:t>
            </a:r>
            <a:r>
              <a:rPr lang="ja-JP" altLang="en-US" dirty="0"/>
              <a:t> </a:t>
            </a:r>
            <a:r>
              <a:rPr lang="en-US" altLang="ja-JP" dirty="0"/>
              <a:t>(MCMC)</a:t>
            </a:r>
            <a:r>
              <a:rPr lang="en-US" dirty="0"/>
              <a:t>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D2492-42D5-4212-9FF3-76AF1897C5C1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61711F-0160-495C-98A3-0515974166FD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E9F7A9E-D969-46EE-973E-54FE6E70E3D3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9DA8D44-53A8-4C19-9DD0-7C6D55AC67BF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E770625-F2B5-405A-B0AD-7372B14E70A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7FAA956-FA3B-4222-9D46-ADD47236D1B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0813DB5-6924-4164-BE14-4F1432593763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46F083A3-29F5-4C9E-8FA2-001D1FD8B0F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7174483-8EF5-44E5-929B-7C83E36ACBF1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7BBC37-CF23-47A6-A640-4822D5B15596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D7A5F47-2C0E-4130-967E-F11464D00F5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8776588-D96C-441B-8793-2B6AD3F955CD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983913C-1C93-461A-BC5E-F8D554194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8C2D3A-0F9A-458D-94B3-30A775D6C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440B2FB-F095-4EFE-96E2-E42E21192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F44350-0A78-4B38-A760-DCFDFA02C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D9D8275-E27A-4499-984E-174D8190DF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31DCDDD-9E0B-493E-A8A6-C1F6A54115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98946-A9C8-401B-BFF5-F42C86AC4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567E64-E797-4164-B5A3-DC1920A40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55628AD-D923-45A4-AFAB-BCA589EF2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9AA8BE-5F97-48FC-9AD7-CB072DAE21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BAF1ADF-C832-446F-9C2C-3F21CC5A1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E4D57F-4848-440C-9722-04FA0021C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4B90625-8DD2-46BD-9884-8EFFE05A0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E4F0CB4-4F83-441A-8040-BB43F295F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BB57210-5C76-4815-A9C2-2049AC1B2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930D73-435A-401C-A033-8890E46903CD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29BF47-42A3-4DEB-B69A-1C1BE58145D4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E5E63D-C715-4023-B99D-514C17AC6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F8CABCA-ED7C-4EF3-A192-AB792D55516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FA4850-B98A-4C2A-9E6A-36430CBC9AF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E5871-9E81-46E3-AEE5-9F8881ECFA3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C9FAFA9-691A-4C98-96C5-FA3D3810C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F8189BC-0B0B-477A-893D-AF3683DB7D73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BADB655-EE51-4A41-9C16-8E2D453B85B6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222AE71-00DF-4FFD-A0BA-8078D7FFE988}"/>
              </a:ext>
            </a:extLst>
          </p:cNvPr>
          <p:cNvGrpSpPr/>
          <p:nvPr/>
        </p:nvGrpSpPr>
        <p:grpSpPr>
          <a:xfrm>
            <a:off x="2433983" y="2089984"/>
            <a:ext cx="7166228" cy="3940500"/>
            <a:chOff x="2433983" y="2089984"/>
            <a:chExt cx="7166228" cy="39405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46629B8-A5D3-47FA-BC51-7D0A118C630F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3605213"/>
              <a:ext cx="1313656" cy="2338387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E2C953-413E-42D1-9DF2-CF19CAD071C7}"/>
                </a:ext>
              </a:extLst>
            </p:cNvPr>
            <p:cNvSpPr/>
            <p:nvPr/>
          </p:nvSpPr>
          <p:spPr>
            <a:xfrm>
              <a:off x="2433983" y="3524637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A02622-4DE7-46DA-9A2A-0D0E32AAD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5400" y="2188369"/>
              <a:ext cx="1541464" cy="3761581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7917133-8876-4382-B9B0-F524E5FE5F23}"/>
                </a:ext>
              </a:extLst>
            </p:cNvPr>
            <p:cNvSpPr/>
            <p:nvPr/>
          </p:nvSpPr>
          <p:spPr>
            <a:xfrm>
              <a:off x="3760963" y="5874909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935C86-9133-45E0-B3AB-D2701D7A076D}"/>
                </a:ext>
              </a:extLst>
            </p:cNvPr>
            <p:cNvCxnSpPr>
              <a:cxnSpLocks/>
            </p:cNvCxnSpPr>
            <p:nvPr/>
          </p:nvCxnSpPr>
          <p:spPr>
            <a:xfrm>
              <a:off x="5369719" y="2185988"/>
              <a:ext cx="4202249" cy="1230725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CB297DC-8CB0-4380-965C-8B3193B6C652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0EF70E3-F9A5-46ED-8B5E-D2E13474F283}"/>
                </a:ext>
              </a:extLst>
            </p:cNvPr>
            <p:cNvSpPr/>
            <p:nvPr/>
          </p:nvSpPr>
          <p:spPr>
            <a:xfrm>
              <a:off x="5273335" y="2089984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F5962DB-D431-4F14-8BCB-5F7E3873E6BD}"/>
              </a:ext>
            </a:extLst>
          </p:cNvPr>
          <p:cNvGrpSpPr/>
          <p:nvPr/>
        </p:nvGrpSpPr>
        <p:grpSpPr>
          <a:xfrm>
            <a:off x="2515499" y="2186940"/>
            <a:ext cx="7050224" cy="3756660"/>
            <a:chOff x="2515499" y="2186940"/>
            <a:chExt cx="7050224" cy="375666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2593F6-1FBB-4C4B-805E-BAC1DA7D5E2F}"/>
                </a:ext>
              </a:extLst>
            </p:cNvPr>
            <p:cNvCxnSpPr>
              <a:cxnSpLocks/>
            </p:cNvCxnSpPr>
            <p:nvPr/>
          </p:nvCxnSpPr>
          <p:spPr>
            <a:xfrm>
              <a:off x="2515499" y="3614138"/>
              <a:ext cx="1675501" cy="2329462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3767B5-D5A7-4735-98F8-80B1D92A0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3861" y="2194560"/>
              <a:ext cx="601979" cy="374904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214E19D-33D0-4A83-8812-A65AB242FA11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2186940"/>
              <a:ext cx="4765123" cy="1238698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5BB829F8-87DA-4D64-815E-6DACFF5D1EAE}"/>
              </a:ext>
            </a:extLst>
          </p:cNvPr>
          <p:cNvSpPr/>
          <p:nvPr/>
        </p:nvSpPr>
        <p:spPr>
          <a:xfrm>
            <a:off x="9438391" y="3337880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734C428-689C-44CB-8D9D-A05D3F36D1F4}"/>
              </a:ext>
            </a:extLst>
          </p:cNvPr>
          <p:cNvSpPr/>
          <p:nvPr/>
        </p:nvSpPr>
        <p:spPr>
          <a:xfrm>
            <a:off x="5273335" y="2089318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8723D81-27D3-48DC-9A10-85827C1E5822}"/>
              </a:ext>
            </a:extLst>
          </p:cNvPr>
          <p:cNvSpPr/>
          <p:nvPr/>
        </p:nvSpPr>
        <p:spPr>
          <a:xfrm>
            <a:off x="3764720" y="5881087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4B940D4-1442-4F06-8067-F2DB74AD0DAC}"/>
              </a:ext>
            </a:extLst>
          </p:cNvPr>
          <p:cNvSpPr/>
          <p:nvPr/>
        </p:nvSpPr>
        <p:spPr>
          <a:xfrm>
            <a:off x="2427738" y="3533562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25F2293-3626-4C7B-B407-96EAE98DF86E}"/>
              </a:ext>
            </a:extLst>
          </p:cNvPr>
          <p:cNvSpPr txBox="1"/>
          <p:nvPr/>
        </p:nvSpPr>
        <p:spPr>
          <a:xfrm>
            <a:off x="5012079" y="3485768"/>
            <a:ext cx="2324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Accepted</a:t>
            </a:r>
          </a:p>
        </p:txBody>
      </p:sp>
    </p:spTree>
    <p:extLst>
      <p:ext uri="{BB962C8B-B14F-4D97-AF65-F5344CB8AC3E}">
        <p14:creationId xmlns:p14="http://schemas.microsoft.com/office/powerpoint/2010/main" val="4642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4388 0.0002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3047 -1.48148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7" grpId="0" animBg="1"/>
      <p:bldP spid="9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9278-D96F-4319-91BD-1F080EF5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Fusing mutations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5BA3BF-E633-430D-AC32-DFF26E2ADC7C}"/>
              </a:ext>
            </a:extLst>
          </p:cNvPr>
          <p:cNvGrpSpPr/>
          <p:nvPr/>
        </p:nvGrpSpPr>
        <p:grpSpPr>
          <a:xfrm>
            <a:off x="4590930" y="3901237"/>
            <a:ext cx="2564784" cy="2569155"/>
            <a:chOff x="4456671" y="3562508"/>
            <a:chExt cx="2564784" cy="256915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176B3FF-F533-46D1-ADB1-AC58C808F1E7}"/>
                </a:ext>
              </a:extLst>
            </p:cNvPr>
            <p:cNvGrpSpPr/>
            <p:nvPr/>
          </p:nvGrpSpPr>
          <p:grpSpPr>
            <a:xfrm>
              <a:off x="4456671" y="3562508"/>
              <a:ext cx="2564784" cy="2569155"/>
              <a:chOff x="5253375" y="1624600"/>
              <a:chExt cx="2564784" cy="2569155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1562AD8-7C40-435B-B3A6-8F6E05A1A2E8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7716C68D-1DC3-4E25-84F4-49F8958FFD18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C5941DA-73A4-4E2F-B42C-40E22C15E235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83AF409-DD74-4546-8857-A18584BE42D8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3FBA533-117F-45ED-884D-87A8D50EBA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54CDE88-47E8-47E3-BC3A-9557802466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84A84A95-B919-4E7A-BC39-B2A7D73154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9F9BEF72-9336-4001-8FE3-7989E9765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7CABEAE9-08ED-4608-95E0-15322D2AE5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FA4C0E80-4855-4399-B13C-DD047C4B21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583A970E-7CE8-4E04-BC0A-DF83403065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94B8B18-F142-4C07-B9A5-3840AF33E7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7DF74F0-51CA-462E-B294-317B5DC6217D}"/>
                </a:ext>
              </a:extLst>
            </p:cNvPr>
            <p:cNvSpPr/>
            <p:nvPr/>
          </p:nvSpPr>
          <p:spPr>
            <a:xfrm>
              <a:off x="5966955" y="5094203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5626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30781 -0.2106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roup 98">
            <a:extLst>
              <a:ext uri="{FF2B5EF4-FFF2-40B4-BE49-F238E27FC236}">
                <a16:creationId xmlns:a16="http://schemas.microsoft.com/office/drawing/2014/main" id="{8D48D4BD-6B95-4A55-B2AF-50140FF7AA89}"/>
              </a:ext>
            </a:extLst>
          </p:cNvPr>
          <p:cNvGrpSpPr/>
          <p:nvPr/>
        </p:nvGrpSpPr>
        <p:grpSpPr>
          <a:xfrm>
            <a:off x="838199" y="2453306"/>
            <a:ext cx="2564784" cy="2569155"/>
            <a:chOff x="4456671" y="3562508"/>
            <a:chExt cx="2564784" cy="256915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32ED641-3A42-4161-B9E9-2B2D13C43C7B}"/>
                </a:ext>
              </a:extLst>
            </p:cNvPr>
            <p:cNvGrpSpPr/>
            <p:nvPr/>
          </p:nvGrpSpPr>
          <p:grpSpPr>
            <a:xfrm>
              <a:off x="4456671" y="3562508"/>
              <a:ext cx="2564784" cy="2569155"/>
              <a:chOff x="5253375" y="1624600"/>
              <a:chExt cx="2564784" cy="2569155"/>
            </a:xfrm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A0C77B10-7892-46EE-B35B-40DC044A1BEB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F0D675A0-A446-402D-908E-5BF6346564FD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55B60692-81F3-4BBB-9DD5-72D73B9EEC3C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1F6964A-9338-4E49-BBEB-77129756E0BB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3400D41-D431-4D60-B6B6-516C22347F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46CF211B-39A2-44FA-9705-7108AEF54D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779C850-C909-479A-BB71-02829D1C07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D771BB08-C6C7-4340-941C-B52A8BF9CE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F3108D9C-3620-4C88-A8E6-7CD8D40062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24E025C-50B2-4811-AD1E-4F8C9A72DC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18B82F3A-A204-4DB5-B9DD-EC99E7384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7F38398-67D2-4521-A5C1-743B838C0B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24E9E6B6-8001-40E2-B513-6315DA4C0DB4}"/>
                </a:ext>
              </a:extLst>
            </p:cNvPr>
            <p:cNvSpPr/>
            <p:nvPr/>
          </p:nvSpPr>
          <p:spPr>
            <a:xfrm>
              <a:off x="5238289" y="4437797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07E9278-D96F-4319-91BD-1F080EF5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sample space mutations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1E248B8-D83F-4AB4-B693-4CC007E57BF1}"/>
              </a:ext>
            </a:extLst>
          </p:cNvPr>
          <p:cNvGrpSpPr/>
          <p:nvPr/>
        </p:nvGrpSpPr>
        <p:grpSpPr>
          <a:xfrm>
            <a:off x="838200" y="2453306"/>
            <a:ext cx="2564784" cy="2569155"/>
            <a:chOff x="4456671" y="3562508"/>
            <a:chExt cx="2564784" cy="256915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BFEE059-7F49-420A-B210-6A4382B7BD23}"/>
                </a:ext>
              </a:extLst>
            </p:cNvPr>
            <p:cNvGrpSpPr/>
            <p:nvPr/>
          </p:nvGrpSpPr>
          <p:grpSpPr>
            <a:xfrm>
              <a:off x="4456671" y="3562508"/>
              <a:ext cx="2564784" cy="2569155"/>
              <a:chOff x="5253375" y="1624600"/>
              <a:chExt cx="2564784" cy="2569155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A78CFC-16BA-40F8-9D19-EA7E3E5A8FC9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51AE852-238C-40E3-864C-4DB50A1A04E3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15F8129-BFA4-421A-9168-4240986C29C9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5BDD50C8-24FA-4707-9EF8-AE51E836E5AB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3FAED7F-500E-4FAC-922F-4E9864B54A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EDB762A6-315F-4D93-AC79-530D035A73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52B515AF-E0CD-479A-AAE4-FBBD758C1A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CA7C830A-B47E-4FED-9332-86B22814F7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A609434-8DC9-4680-8E7B-4F0DF4F671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DBBAF5A5-D7BF-4A1A-B0A0-BB10409756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60016DBA-825A-40DA-A526-E60C7E6F0C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338F91D8-550C-4B87-A568-D55B6306BF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C14B65E-C5E3-4512-B35E-9D277F547C0F}"/>
                </a:ext>
              </a:extLst>
            </p:cNvPr>
            <p:cNvSpPr/>
            <p:nvPr/>
          </p:nvSpPr>
          <p:spPr>
            <a:xfrm>
              <a:off x="5966955" y="5094203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273C755-CEC7-4BB6-9822-CC3E7ADE37C9}"/>
              </a:ext>
            </a:extLst>
          </p:cNvPr>
          <p:cNvGrpSpPr/>
          <p:nvPr/>
        </p:nvGrpSpPr>
        <p:grpSpPr>
          <a:xfrm>
            <a:off x="3683214" y="3117577"/>
            <a:ext cx="4838825" cy="1854843"/>
            <a:chOff x="3683214" y="2355592"/>
            <a:chExt cx="4838825" cy="1854843"/>
          </a:xfrm>
        </p:grpSpPr>
        <p:sp>
          <p:nvSpPr>
            <p:cNvPr id="91" name="Arrow: Right 90">
              <a:extLst>
                <a:ext uri="{FF2B5EF4-FFF2-40B4-BE49-F238E27FC236}">
                  <a16:creationId xmlns:a16="http://schemas.microsoft.com/office/drawing/2014/main" id="{D88DF8E3-CD1B-49E4-8C7E-29D2A11FB933}"/>
                </a:ext>
              </a:extLst>
            </p:cNvPr>
            <p:cNvSpPr/>
            <p:nvPr/>
          </p:nvSpPr>
          <p:spPr>
            <a:xfrm>
              <a:off x="4417336" y="3424822"/>
              <a:ext cx="3370582" cy="785613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B11FE4-2CBF-4A02-A351-106453820CD8}"/>
                </a:ext>
              </a:extLst>
            </p:cNvPr>
            <p:cNvSpPr txBox="1"/>
            <p:nvPr/>
          </p:nvSpPr>
          <p:spPr>
            <a:xfrm>
              <a:off x="3683214" y="2355592"/>
              <a:ext cx="483882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Primary sample space</a:t>
              </a:r>
              <a:br>
                <a:rPr lang="en-US" sz="4000" dirty="0"/>
              </a:br>
              <a:r>
                <a:rPr lang="en-US" sz="4000" dirty="0"/>
                <a:t>mutation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0C56E1F-F60A-4539-8F1A-5F3D38454AAB}"/>
              </a:ext>
            </a:extLst>
          </p:cNvPr>
          <p:cNvSpPr txBox="1"/>
          <p:nvPr/>
        </p:nvSpPr>
        <p:spPr>
          <a:xfrm>
            <a:off x="660400" y="5232400"/>
            <a:ext cx="2908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Current state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2FCCD7B-8553-4E6D-B2B6-281B96DC7791}"/>
              </a:ext>
            </a:extLst>
          </p:cNvPr>
          <p:cNvSpPr txBox="1"/>
          <p:nvPr/>
        </p:nvSpPr>
        <p:spPr>
          <a:xfrm>
            <a:off x="8834161" y="5232400"/>
            <a:ext cx="2296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Next state</a:t>
            </a:r>
          </a:p>
        </p:txBody>
      </p:sp>
    </p:spTree>
    <p:extLst>
      <p:ext uri="{BB962C8B-B14F-4D97-AF65-F5344CB8AC3E}">
        <p14:creationId xmlns:p14="http://schemas.microsoft.com/office/powerpoint/2010/main" val="99115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65052 2.59259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5E96-32E4-41F3-8508-68BDA55B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129FFC-0032-408B-BCE0-B7EB8894AD35}"/>
              </a:ext>
            </a:extLst>
          </p:cNvPr>
          <p:cNvGrpSpPr/>
          <p:nvPr/>
        </p:nvGrpSpPr>
        <p:grpSpPr>
          <a:xfrm>
            <a:off x="838200" y="2453306"/>
            <a:ext cx="2564784" cy="2569155"/>
            <a:chOff x="4456671" y="3562508"/>
            <a:chExt cx="2564784" cy="256915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90D2959-C00F-4A26-A62E-551479EB02E8}"/>
                </a:ext>
              </a:extLst>
            </p:cNvPr>
            <p:cNvGrpSpPr/>
            <p:nvPr/>
          </p:nvGrpSpPr>
          <p:grpSpPr>
            <a:xfrm>
              <a:off x="4456671" y="3562508"/>
              <a:ext cx="2564784" cy="2569155"/>
              <a:chOff x="5253375" y="1624600"/>
              <a:chExt cx="2564784" cy="2569155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64914E2-54B4-41D1-BFD6-022BD93EF84D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8FE91B5-335A-4856-9614-6A265186EDCC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D2A9922-0486-4BDB-8DA3-21E92890D198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3E95F0-6D77-4108-908C-F0FD8331246B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FD07A8D-1A61-46C2-AC84-60DC44FE0A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D735445-FB98-4AC8-897D-15B0665D69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CF0DE06-37ED-424F-A2A6-D7913EBA37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4050EDC-99CB-479C-BEDF-D95F3A7FE8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2C574BA-8396-4493-96CB-72FFD7179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683F446-566C-4D0A-8469-DFCD8B6E8E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33E0C0B-947B-442D-AAD6-337A317489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5321AFE-F288-4CD8-B46A-E7C8DB3412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CF113A7-B41A-4D83-9693-ED5B9506786E}"/>
                </a:ext>
              </a:extLst>
            </p:cNvPr>
            <p:cNvSpPr/>
            <p:nvPr/>
          </p:nvSpPr>
          <p:spPr>
            <a:xfrm>
              <a:off x="5966955" y="5094203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47DDF96-484B-4398-9357-6465FECDDA2F}"/>
              </a:ext>
            </a:extLst>
          </p:cNvPr>
          <p:cNvSpPr txBox="1"/>
          <p:nvPr/>
        </p:nvSpPr>
        <p:spPr>
          <a:xfrm>
            <a:off x="660400" y="5232400"/>
            <a:ext cx="2908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Current state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3527EEA-5139-4E74-AD0F-D2DC12330CD3}"/>
              </a:ext>
            </a:extLst>
          </p:cNvPr>
          <p:cNvGrpSpPr/>
          <p:nvPr/>
        </p:nvGrpSpPr>
        <p:grpSpPr>
          <a:xfrm>
            <a:off x="3907593" y="2989341"/>
            <a:ext cx="2485039" cy="1983079"/>
            <a:chOff x="3698043" y="2989341"/>
            <a:chExt cx="2485039" cy="1983079"/>
          </a:xfrm>
        </p:grpSpPr>
        <p:sp>
          <p:nvSpPr>
            <p:cNvPr id="112" name="Arrow: Right 111">
              <a:extLst>
                <a:ext uri="{FF2B5EF4-FFF2-40B4-BE49-F238E27FC236}">
                  <a16:creationId xmlns:a16="http://schemas.microsoft.com/office/drawing/2014/main" id="{C692BE0D-1BD9-4AFA-BA95-25327052D082}"/>
                </a:ext>
              </a:extLst>
            </p:cNvPr>
            <p:cNvSpPr/>
            <p:nvPr/>
          </p:nvSpPr>
          <p:spPr>
            <a:xfrm>
              <a:off x="3838781" y="4186807"/>
              <a:ext cx="2303762" cy="785613"/>
            </a:xfrm>
            <a:prstGeom prst="rightArrow">
              <a:avLst>
                <a:gd name="adj1" fmla="val 23800"/>
                <a:gd name="adj2" fmla="val 78150"/>
              </a:avLst>
            </a:prstGeom>
            <a:gradFill>
              <a:gsLst>
                <a:gs pos="0">
                  <a:srgbClr val="0070C0"/>
                </a:gs>
                <a:gs pos="100000">
                  <a:srgbClr val="FF99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F289698-E934-4092-A211-B5D1117BA342}"/>
                </a:ext>
              </a:extLst>
            </p:cNvPr>
            <p:cNvSpPr txBox="1"/>
            <p:nvPr/>
          </p:nvSpPr>
          <p:spPr>
            <a:xfrm>
              <a:off x="3698043" y="2989341"/>
              <a:ext cx="248503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Map to</a:t>
              </a:r>
            </a:p>
            <a:p>
              <a:pPr algn="ctr"/>
              <a:r>
                <a:rPr lang="en-US" sz="4000" b="1" dirty="0">
                  <a:solidFill>
                    <a:schemeClr val="accent2"/>
                  </a:solidFill>
                </a:rPr>
                <a:t>path space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378A59B-2D09-4939-8C8E-9BB8D06345FB}"/>
              </a:ext>
            </a:extLst>
          </p:cNvPr>
          <p:cNvGrpSpPr/>
          <p:nvPr/>
        </p:nvGrpSpPr>
        <p:grpSpPr>
          <a:xfrm>
            <a:off x="6508648" y="2190750"/>
            <a:ext cx="5562101" cy="3213598"/>
            <a:chOff x="1115532" y="1333140"/>
            <a:chExt cx="9430548" cy="5448660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7ADE5AB-B244-4EA2-9496-B6383DBFD368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4D45F92-2D51-48E0-9674-39F9484E4228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5B773177-B416-4674-A9DD-434EA8F67CF2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997D267-5BC1-487F-A4ED-830B824B8F64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90EEDD3B-53FF-49D4-9F95-235F121D0695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86D417C2-5C80-4B7E-A233-D6ECEA90FB73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E32C27DA-54D8-4E99-8BAB-39C3E9A5052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DCBC853-B5AC-4AAF-A931-0FF702325F17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085D807-F165-401D-A4C0-EF0BDCAABABD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ECF5EBF-8FE9-4866-94A3-A467886DE48F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69A802FE-5B7E-47F3-810D-B7E7A57260A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FF2B6BF1-731B-4DC9-BC99-76CB7D4B44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AB2C751-962F-4839-900D-C2EF440FB2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3AC4C0-F30A-4A09-AF81-7B8615E26C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E5DD00AC-8F75-4361-8137-7AA238C9DC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AE50ADC-41FE-480C-B5DA-2084453112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2335DDE-359F-454D-A243-E1D02FB08D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0ED4FCA-D640-48DC-B2EB-99F879AD7E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69CE5714-8391-49A6-8071-4982FE208D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D0F1B0F-8F5F-4AC0-8A73-F3B828B2E6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214D1BF-E31A-4C7D-B64F-A99D9A29D3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0909934-8B60-4CC8-9FE5-B7BAECA8C8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D34B2EEC-D264-4D70-80E2-AC03EEA40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F7396FD-C1EC-40E6-9379-DD1D17EE50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51033DFC-5B29-4134-AA76-C98B4E288E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DB5A2C3-A9A4-422B-87D8-90B744C467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964BCE5-04FE-44B3-B11C-4EAB86B45D62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331D6CE-F60E-4B0D-BF2C-EA251A7BF9BF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A183E61-EB47-4F01-A80E-33413A60BF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70453567-C701-4660-8368-C45C738F38AA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F0C929F-AFFE-4381-85A3-C2DD55D7B95B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32C7E59-94B7-4C87-8990-4E59C9B70D29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88342B7D-6159-467C-BDD9-9614B768F0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1C9AA976-87DF-47BA-B09F-304DA5F8E8A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1B01B37-B9EE-4DD4-BC04-C8892CD88DBF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2E281C4-17DE-49E1-B594-13697C9E499C}"/>
              </a:ext>
            </a:extLst>
          </p:cNvPr>
          <p:cNvGrpSpPr/>
          <p:nvPr/>
        </p:nvGrpSpPr>
        <p:grpSpPr>
          <a:xfrm>
            <a:off x="7285368" y="2668260"/>
            <a:ext cx="4250523" cy="2263901"/>
            <a:chOff x="6898843" y="2514823"/>
            <a:chExt cx="4671464" cy="2488103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6FFF170-391C-4864-9940-B134662F54CC}"/>
                </a:ext>
              </a:extLst>
            </p:cNvPr>
            <p:cNvCxnSpPr>
              <a:cxnSpLocks/>
            </p:cNvCxnSpPr>
            <p:nvPr/>
          </p:nvCxnSpPr>
          <p:spPr>
            <a:xfrm>
              <a:off x="6956716" y="3462794"/>
              <a:ext cx="851519" cy="1515755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26DE4E3-95CD-4A87-9F5E-34E98CEC66FD}"/>
                </a:ext>
              </a:extLst>
            </p:cNvPr>
            <p:cNvSpPr/>
            <p:nvPr/>
          </p:nvSpPr>
          <p:spPr>
            <a:xfrm>
              <a:off x="6898843" y="3378463"/>
              <a:ext cx="160427" cy="160427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DCFFC24-21E4-4329-981B-C0EF6F5713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8235" y="2544389"/>
              <a:ext cx="999185" cy="243827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A3288FE-AB70-4DF2-AB23-669D4FDC8BD6}"/>
                </a:ext>
              </a:extLst>
            </p:cNvPr>
            <p:cNvCxnSpPr>
              <a:cxnSpLocks/>
            </p:cNvCxnSpPr>
            <p:nvPr/>
          </p:nvCxnSpPr>
          <p:spPr>
            <a:xfrm>
              <a:off x="8801100" y="2584450"/>
              <a:ext cx="2725610" cy="756157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EB13A9E-0DE5-4FAA-81A5-AD692EC82D41}"/>
                </a:ext>
              </a:extLst>
            </p:cNvPr>
            <p:cNvSpPr/>
            <p:nvPr/>
          </p:nvSpPr>
          <p:spPr>
            <a:xfrm>
              <a:off x="7729583" y="4842499"/>
              <a:ext cx="160427" cy="160427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254D4A54-9ECA-49FF-9738-8A6111216782}"/>
                </a:ext>
              </a:extLst>
            </p:cNvPr>
            <p:cNvSpPr/>
            <p:nvPr/>
          </p:nvSpPr>
          <p:spPr>
            <a:xfrm>
              <a:off x="8725645" y="2514823"/>
              <a:ext cx="160427" cy="160427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8BA16AA2-4D7F-469D-8A16-F83274093F89}"/>
                </a:ext>
              </a:extLst>
            </p:cNvPr>
            <p:cNvSpPr/>
            <p:nvPr/>
          </p:nvSpPr>
          <p:spPr>
            <a:xfrm>
              <a:off x="11409880" y="3251948"/>
              <a:ext cx="160427" cy="160427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463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05E96-32E4-41F3-8508-68BDA55B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6E217-4E28-4DD6-88FA-82EBCB137973}"/>
              </a:ext>
            </a:extLst>
          </p:cNvPr>
          <p:cNvGrpSpPr/>
          <p:nvPr/>
        </p:nvGrpSpPr>
        <p:grpSpPr>
          <a:xfrm>
            <a:off x="660400" y="2190750"/>
            <a:ext cx="11410349" cy="3749536"/>
            <a:chOff x="660400" y="2190750"/>
            <a:chExt cx="11410349" cy="37495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129FFC-0032-408B-BCE0-B7EB8894AD35}"/>
                </a:ext>
              </a:extLst>
            </p:cNvPr>
            <p:cNvGrpSpPr/>
            <p:nvPr/>
          </p:nvGrpSpPr>
          <p:grpSpPr>
            <a:xfrm>
              <a:off x="838200" y="2453306"/>
              <a:ext cx="2564784" cy="2569155"/>
              <a:chOff x="4456671" y="3562508"/>
              <a:chExt cx="2564784" cy="256915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90D2959-C00F-4A26-A62E-551479EB02E8}"/>
                  </a:ext>
                </a:extLst>
              </p:cNvPr>
              <p:cNvGrpSpPr/>
              <p:nvPr/>
            </p:nvGrpSpPr>
            <p:grpSpPr>
              <a:xfrm>
                <a:off x="4456671" y="3562508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264914E2-54B4-41D1-BFD6-022BD93EF84D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C8FE91B5-335A-4856-9614-6A265186EDCC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D2A9922-0486-4BDB-8DA3-21E92890D198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33E95F0-6D77-4108-908C-F0FD8331246B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BFD07A8D-1A61-46C2-AC84-60DC44FE0A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D735445-FB98-4AC8-897D-15B0665D6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2CF0DE06-37ED-424F-A2A6-D7913EBA37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74050EDC-99CB-479C-BEDF-D95F3A7FE8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52C574BA-8396-4493-96CB-72FFD71794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0683F446-566C-4D0A-8469-DFCD8B6E8E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D33E0C0B-947B-442D-AAD6-337A317489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95321AFE-F288-4CD8-B46A-E7C8DB3412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CF113A7-B41A-4D83-9693-ED5B9506786E}"/>
                  </a:ext>
                </a:extLst>
              </p:cNvPr>
              <p:cNvSpPr/>
              <p:nvPr/>
            </p:nvSpPr>
            <p:spPr>
              <a:xfrm>
                <a:off x="5966955" y="5094203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7DDF96-484B-4398-9357-6465FECDDA2F}"/>
                </a:ext>
              </a:extLst>
            </p:cNvPr>
            <p:cNvSpPr txBox="1"/>
            <p:nvPr/>
          </p:nvSpPr>
          <p:spPr>
            <a:xfrm>
              <a:off x="660400" y="5232400"/>
              <a:ext cx="290804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Current state</a:t>
              </a:r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A3527EEA-5139-4E74-AD0F-D2DC12330CD3}"/>
                </a:ext>
              </a:extLst>
            </p:cNvPr>
            <p:cNvGrpSpPr/>
            <p:nvPr/>
          </p:nvGrpSpPr>
          <p:grpSpPr>
            <a:xfrm>
              <a:off x="3907593" y="2989341"/>
              <a:ext cx="2485039" cy="1983079"/>
              <a:chOff x="3698043" y="2989341"/>
              <a:chExt cx="2485039" cy="1983079"/>
            </a:xfrm>
          </p:grpSpPr>
          <p:sp>
            <p:nvSpPr>
              <p:cNvPr id="112" name="Arrow: Right 111">
                <a:extLst>
                  <a:ext uri="{FF2B5EF4-FFF2-40B4-BE49-F238E27FC236}">
                    <a16:creationId xmlns:a16="http://schemas.microsoft.com/office/drawing/2014/main" id="{C692BE0D-1BD9-4AFA-BA95-25327052D082}"/>
                  </a:ext>
                </a:extLst>
              </p:cNvPr>
              <p:cNvSpPr/>
              <p:nvPr/>
            </p:nvSpPr>
            <p:spPr>
              <a:xfrm>
                <a:off x="3838781" y="4186807"/>
                <a:ext cx="2303762" cy="785613"/>
              </a:xfrm>
              <a:prstGeom prst="rightArrow">
                <a:avLst>
                  <a:gd name="adj1" fmla="val 23800"/>
                  <a:gd name="adj2" fmla="val 78150"/>
                </a:avLst>
              </a:prstGeom>
              <a:gradFill>
                <a:gsLst>
                  <a:gs pos="0">
                    <a:srgbClr val="0070C0"/>
                  </a:gs>
                  <a:gs pos="100000">
                    <a:srgbClr val="FF9900"/>
                  </a:gs>
                </a:gsLst>
                <a:lin ang="0" scaled="1"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6F289698-E934-4092-A211-B5D1117BA342}"/>
                  </a:ext>
                </a:extLst>
              </p:cNvPr>
              <p:cNvSpPr txBox="1"/>
              <p:nvPr/>
            </p:nvSpPr>
            <p:spPr>
              <a:xfrm>
                <a:off x="3698043" y="2989341"/>
                <a:ext cx="248503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dirty="0"/>
                  <a:t>Map to</a:t>
                </a:r>
              </a:p>
              <a:p>
                <a:pPr algn="ctr"/>
                <a:r>
                  <a:rPr lang="en-US" sz="4000" b="1" dirty="0">
                    <a:solidFill>
                      <a:schemeClr val="accent2"/>
                    </a:solidFill>
                  </a:rPr>
                  <a:t>path space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378A59B-2D09-4939-8C8E-9BB8D06345FB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7ADE5AB-B244-4EA2-9496-B6383DBFD368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A4D45F92-2D51-48E0-9674-39F9484E4228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B773177-B416-4674-A9DD-434EA8F67CF2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3997D267-5BC1-487F-A4ED-830B824B8F64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90EEDD3B-53FF-49D4-9F95-235F121D0695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86D417C2-5C80-4B7E-A233-D6ECEA90FB73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E32C27DA-54D8-4E99-8BAB-39C3E9A5052C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5DCBC853-B5AC-4AAF-A931-0FF702325F17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C085D807-F165-401D-A4C0-EF0BDCAABABD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CECF5EBF-8FE9-4866-94A3-A467886DE48F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69A802FE-5B7E-47F3-810D-B7E7A57260A8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FF2B6BF1-731B-4DC9-BC99-76CB7D4B4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AB2C751-962F-4839-900D-C2EF440FB2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513AC4C0-F30A-4A09-AF81-7B8615E26C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E5DD00AC-8F75-4361-8137-7AA238C9DC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BAE50ADC-41FE-480C-B5DA-2084453112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2335DDE-359F-454D-A243-E1D02FB08D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F0ED4FCA-D640-48DC-B2EB-99F879AD7E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69CE5714-8391-49A6-8071-4982FE208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7D0F1B0F-8F5F-4AC0-8A73-F3B828B2E6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214D1BF-E31A-4C7D-B64F-A99D9A29D3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E0909934-8B60-4CC8-9FE5-B7BAECA8C8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D34B2EEC-D264-4D70-80E2-AC03EEA408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7F7396FD-C1EC-40E6-9379-DD1D17EE50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51033DFC-5B29-4134-AA76-C98B4E288E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BDB5A2C3-A9A4-422B-87D8-90B744C467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964BCE5-04FE-44B3-B11C-4EAB86B45D62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331D6CE-F60E-4B0D-BF2C-EA251A7BF9BF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DA183E61-EB47-4F01-A80E-33413A60BF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70453567-C701-4660-8368-C45C738F38AA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F0C929F-AFFE-4381-85A3-C2DD55D7B95B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032C7E59-94B7-4C87-8990-4E59C9B70D29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88342B7D-6159-467C-BDD9-9614B768F0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1C9AA976-87DF-47BA-B09F-304DA5F8E8A0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1B01B37-B9EE-4DD4-BC04-C8892CD88DBF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62E281C4-17DE-49E1-B594-13697C9E499C}"/>
                </a:ext>
              </a:extLst>
            </p:cNvPr>
            <p:cNvGrpSpPr/>
            <p:nvPr/>
          </p:nvGrpSpPr>
          <p:grpSpPr>
            <a:xfrm>
              <a:off x="7285368" y="2668260"/>
              <a:ext cx="4250523" cy="2263901"/>
              <a:chOff x="6898843" y="2514823"/>
              <a:chExt cx="4671464" cy="2488103"/>
            </a:xfrm>
          </p:grpSpPr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6FFF170-391C-4864-9940-B134662F5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C26DE4E3-95CD-4A87-9F5E-34E98CEC66FD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DCFFC24-21E4-4329-981B-C0EF6F5713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A3288FE-AB70-4DF2-AB23-669D4FDC8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EB13A9E-0DE5-4FAA-81A5-AD692EC82D41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54D4A54-9ECA-49FF-9738-8A6111216782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8BA16AA2-4D7F-469D-8A16-F83274093F89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94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-0.52214 -4.0740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CB9D-BC4C-4E35-99BD-73A1ED19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7F8EDBF-B667-4A44-B610-79108EC5C635}"/>
              </a:ext>
            </a:extLst>
          </p:cNvPr>
          <p:cNvGrpSpPr/>
          <p:nvPr/>
        </p:nvGrpSpPr>
        <p:grpSpPr>
          <a:xfrm>
            <a:off x="147485" y="2190750"/>
            <a:ext cx="5562101" cy="3213598"/>
            <a:chOff x="6508648" y="2190750"/>
            <a:chExt cx="5562101" cy="32135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2664952-D34F-4865-8FFB-730EED39ED14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C4E1382-8574-44CB-A05C-B812F9E7E1D8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529A291-2843-49F7-A8F9-FA6BCD6F47F6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9225230-7929-4E7A-9851-9A817686C456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5991D94-1691-47D3-A155-75420A63BF12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4C88AF22-09C6-4B2F-95C1-62A7BAA0489B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E2BF0A3-570D-46F5-B03E-7615FEF81F41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94D859E4-5C9E-4A1D-A31F-D57F221DD632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1A9C465-B65B-4719-A41C-04B89A970AD6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B9C3DEA-4670-4AE8-9727-AF7C24181F90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9950D1B-39D0-42FF-9B9A-E17644E581DE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01CE47B-1B5C-41DD-BA61-4B40073DE968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59D6733-E7DD-4926-87AA-387C5E8CFD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D3D99A2-89C0-4171-BD63-ABFE1C28E4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92D19A4-211A-44ED-844F-533B02528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9B993D0-011A-4BF5-AB43-6BA40709D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DFE9940-3949-4F64-A3B8-C386990D4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751FBDFE-C404-4E34-AB1F-44BB9050D5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AE8C6E0-C2EE-490C-9D11-B42A7073E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C131610-D86C-44EC-95ED-C63FFD31D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DB017414-B8A3-44BD-B5EE-356E76017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2648C20-6260-4D33-BADA-4A0F3773DD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DF749CA-8BC2-4147-B9FD-71070F687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08574E2-3816-4355-9D16-39D7993EA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8C88392-DBBD-4873-983B-41E573DE20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FFC4278-E662-4B1B-A473-A7E0F4844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5AD4A2D-E6EE-4A53-970D-2AC3BF1DD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4EDA919-E329-49F2-ABB7-8991A1BAB0FD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0E70A68-FCC2-4E58-9C2D-9FEDCDA3462B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7501DAD-0E47-407B-947F-47131F4AD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04CE74B-BFDD-4B29-9B2F-5BF920B4AF41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9E13458-3B9A-40A3-8075-A6B6A4A3E2A2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4FC624C-9582-41EC-A975-29D6D8272EA9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47C136D-14D6-48D7-BC32-F5F41048A3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108F1A5-BAE1-4650-8982-26640E7EA42F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FF18702-C986-4529-8C92-F7B8A08AFD30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73C1FF0-2A10-492B-A11E-3C2A181909B8}"/>
                </a:ext>
              </a:extLst>
            </p:cNvPr>
            <p:cNvGrpSpPr/>
            <p:nvPr/>
          </p:nvGrpSpPr>
          <p:grpSpPr>
            <a:xfrm>
              <a:off x="7285368" y="2668260"/>
              <a:ext cx="4250523" cy="2263901"/>
              <a:chOff x="6898843" y="2514823"/>
              <a:chExt cx="4671464" cy="248810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3F83D57-D74B-4BAF-8B2E-D86E96EB5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6BD864D-3B8F-4D46-B230-609D74802BE5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24ECED3-45CC-4760-9D9C-ABF0B66C14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16BCCB9-60A3-42E6-8369-09826D4EF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1771956-DE2F-42B8-B8D6-364C9C49AC43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D05600E-5841-41E4-B6A9-3A98D54AE36C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610C67C-2BC7-40B1-92A7-B1BDC2C2AE24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A9CCF10-11B4-4414-A91E-F7561CE27A9C}"/>
              </a:ext>
            </a:extLst>
          </p:cNvPr>
          <p:cNvGrpSpPr/>
          <p:nvPr/>
        </p:nvGrpSpPr>
        <p:grpSpPr>
          <a:xfrm>
            <a:off x="6553629" y="2190750"/>
            <a:ext cx="5562101" cy="3213598"/>
            <a:chOff x="6508648" y="2190750"/>
            <a:chExt cx="5562101" cy="321359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9E40E19-B24F-45C0-A4A7-5489E132582A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756DAB5F-0580-4978-8EBF-C3C9084D938A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8CA5518E-1885-4567-AA1F-4FD931D32B35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331E7C4-97C4-4970-9296-B9CC3AD43E8C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AD9B9C0F-D1E4-4429-A16D-E595D970F989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6FF98EE-E634-46FD-B2DD-21E3CB6DABF7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E30F8102-F209-4CDE-A125-10E4ECF41A43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7EF8CEFF-2955-4273-A0D4-2E9266DB70AB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723B9AB2-D307-4BF7-84A5-254000B6AC5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540C675-A9CE-421C-96C7-52C39C4396AD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CD72A0C-94C8-41DF-A846-90A094617617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238070C2-47C8-41D8-AA0C-3088F7811A56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CA7B9DA8-7C99-4C6B-AB41-5309502E7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12728160-6E9D-43BC-933E-7B496A41F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2E20629-6EBF-4AE7-8324-19D55BA55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857AFCEB-D8F7-45D3-A740-60BEEF5CB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151B9507-F31B-4DC8-80D9-820BE911E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A0E85DFC-2953-4CD7-B8AE-B5F24DFA5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98A5D622-F9E9-4328-B1C4-B00999BEF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BB86329-7D19-46A2-A6E8-099E6C922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A6402A3-39FC-438A-9921-CA01F3C0E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06A0117-B2B3-43E8-AFD4-E94481C48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19703585-7D76-450A-8741-410041476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26CABF1-F7DF-4B81-8A16-2908AF9A5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46CFA05F-290A-43C6-894D-A87DBCCC12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3381C3F-685C-46D2-8291-E612BB2B6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1BCD4B80-5E93-402A-9DB4-193A86F022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12DFAD16-4D80-4C01-92D1-A3A0FEFA19EC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DC5DE8D-A023-4A91-A161-82F5595780A6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12D662-AAA3-4BFB-92EB-F9ACD5BDA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1DC58E4-1837-4C92-A4A4-E4756CF1366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4ACB2748-D28C-4344-A5EF-0218D8E3F8AA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74460A5-1359-434E-AB59-6A3FD537E490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7B070D4C-FAE0-4644-A78D-51FD4962F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C7AFC7D1-94D0-4563-AA13-9EFB027ED859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6C520218-9FEB-4667-A8C0-F9F1DF0BDF85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9CDE977-3A80-4DC4-A720-8A8DC62F3460}"/>
                </a:ext>
              </a:extLst>
            </p:cNvPr>
            <p:cNvGrpSpPr/>
            <p:nvPr/>
          </p:nvGrpSpPr>
          <p:grpSpPr>
            <a:xfrm>
              <a:off x="7285368" y="2668260"/>
              <a:ext cx="4250523" cy="2263901"/>
              <a:chOff x="6898843" y="2514823"/>
              <a:chExt cx="4671464" cy="2488103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7DA7D36-ECB5-47A9-AB17-E924940BF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631C60E-9591-4DBE-9640-DAF0C1C54A89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6FA751D-5FD1-444E-98CD-1301D9CF0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547A884-1DC7-4E95-8CAB-CFE0EEDFEF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0616538-8210-4125-AAB6-0A1A0E869B7B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CE83174-BB5F-40BC-B510-CF8B38504EB3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4D67404-25F8-4DFC-A039-E292EC6F5603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056EE50-2F59-4D69-81CF-CE2F6F35E3BD}"/>
              </a:ext>
            </a:extLst>
          </p:cNvPr>
          <p:cNvGrpSpPr/>
          <p:nvPr/>
        </p:nvGrpSpPr>
        <p:grpSpPr>
          <a:xfrm>
            <a:off x="5021508" y="4186807"/>
            <a:ext cx="2471832" cy="1935770"/>
            <a:chOff x="5021508" y="4186807"/>
            <a:chExt cx="2471832" cy="1935770"/>
          </a:xfrm>
        </p:grpSpPr>
        <p:sp>
          <p:nvSpPr>
            <p:cNvPr id="140" name="Arrow: Right 139">
              <a:extLst>
                <a:ext uri="{FF2B5EF4-FFF2-40B4-BE49-F238E27FC236}">
                  <a16:creationId xmlns:a16="http://schemas.microsoft.com/office/drawing/2014/main" id="{91A1E441-6B02-4E23-B028-F450D876A144}"/>
                </a:ext>
              </a:extLst>
            </p:cNvPr>
            <p:cNvSpPr/>
            <p:nvPr/>
          </p:nvSpPr>
          <p:spPr>
            <a:xfrm>
              <a:off x="5137645" y="4186807"/>
              <a:ext cx="2303762" cy="785613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12B5C6C-F896-41DD-9139-2BE391B23A6A}"/>
                </a:ext>
              </a:extLst>
            </p:cNvPr>
            <p:cNvSpPr txBox="1"/>
            <p:nvPr/>
          </p:nvSpPr>
          <p:spPr>
            <a:xfrm>
              <a:off x="5021508" y="4799138"/>
              <a:ext cx="24718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2"/>
                  </a:solidFill>
                  <a:effectLst>
                    <a:glow rad="63500">
                      <a:srgbClr val="FFFFFF"/>
                    </a:glow>
                  </a:effectLst>
                </a:rPr>
                <a:t>Path space</a:t>
              </a:r>
              <a:br>
                <a:rPr lang="en-US" sz="4000" dirty="0">
                  <a:effectLst>
                    <a:glow rad="63500">
                      <a:srgbClr val="FFFFFF"/>
                    </a:glow>
                  </a:effectLst>
                </a:rPr>
              </a:br>
              <a:r>
                <a:rPr lang="en-US" sz="4000" dirty="0">
                  <a:effectLst>
                    <a:glow rad="63500">
                      <a:srgbClr val="FFFFFF"/>
                    </a:glow>
                  </a:effectLst>
                </a:rPr>
                <a:t>mutation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97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CB9D-BC4C-4E35-99BD-73A1ED19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7F8EDBF-B667-4A44-B610-79108EC5C635}"/>
              </a:ext>
            </a:extLst>
          </p:cNvPr>
          <p:cNvGrpSpPr/>
          <p:nvPr/>
        </p:nvGrpSpPr>
        <p:grpSpPr>
          <a:xfrm>
            <a:off x="147485" y="2190750"/>
            <a:ext cx="5562101" cy="3213598"/>
            <a:chOff x="6508648" y="2190750"/>
            <a:chExt cx="5562101" cy="32135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2664952-D34F-4865-8FFB-730EED39ED14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C4E1382-8574-44CB-A05C-B812F9E7E1D8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529A291-2843-49F7-A8F9-FA6BCD6F47F6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9225230-7929-4E7A-9851-9A817686C456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5991D94-1691-47D3-A155-75420A63BF12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4C88AF22-09C6-4B2F-95C1-62A7BAA0489B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E2BF0A3-570D-46F5-B03E-7615FEF81F41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94D859E4-5C9E-4A1D-A31F-D57F221DD632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1A9C465-B65B-4719-A41C-04B89A970AD6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B9C3DEA-4670-4AE8-9727-AF7C24181F90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9950D1B-39D0-42FF-9B9A-E17644E581DE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01CE47B-1B5C-41DD-BA61-4B40073DE968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59D6733-E7DD-4926-87AA-387C5E8CFD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D3D99A2-89C0-4171-BD63-ABFE1C28E4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92D19A4-211A-44ED-844F-533B02528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9B993D0-011A-4BF5-AB43-6BA40709D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DFE9940-3949-4F64-A3B8-C386990D4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751FBDFE-C404-4E34-AB1F-44BB9050D5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AE8C6E0-C2EE-490C-9D11-B42A7073E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C131610-D86C-44EC-95ED-C63FFD31D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DB017414-B8A3-44BD-B5EE-356E76017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2648C20-6260-4D33-BADA-4A0F3773DD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DF749CA-8BC2-4147-B9FD-71070F687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08574E2-3816-4355-9D16-39D7993EA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8C88392-DBBD-4873-983B-41E573DE20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FFC4278-E662-4B1B-A473-A7E0F4844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5AD4A2D-E6EE-4A53-970D-2AC3BF1DD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4EDA919-E329-49F2-ABB7-8991A1BAB0FD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0E70A68-FCC2-4E58-9C2D-9FEDCDA3462B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7501DAD-0E47-407B-947F-47131F4AD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04CE74B-BFDD-4B29-9B2F-5BF920B4AF41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9E13458-3B9A-40A3-8075-A6B6A4A3E2A2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4FC624C-9582-41EC-A975-29D6D8272EA9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47C136D-14D6-48D7-BC32-F5F41048A3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108F1A5-BAE1-4650-8982-26640E7EA42F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FF18702-C986-4529-8C92-F7B8A08AFD30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73C1FF0-2A10-492B-A11E-3C2A181909B8}"/>
                </a:ext>
              </a:extLst>
            </p:cNvPr>
            <p:cNvGrpSpPr/>
            <p:nvPr/>
          </p:nvGrpSpPr>
          <p:grpSpPr>
            <a:xfrm>
              <a:off x="7285368" y="2668260"/>
              <a:ext cx="4250523" cy="2263901"/>
              <a:chOff x="6898843" y="2514823"/>
              <a:chExt cx="4671464" cy="248810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3F83D57-D74B-4BAF-8B2E-D86E96EB5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6BD864D-3B8F-4D46-B230-609D74802BE5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24ECED3-45CC-4760-9D9C-ABF0B66C14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16BCCB9-60A3-42E6-8369-09826D4EF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1771956-DE2F-42B8-B8D6-364C9C49AC43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D05600E-5841-41E4-B6A9-3A98D54AE36C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610C67C-2BC7-40B1-92A7-B1BDC2C2AE24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A9CCF10-11B4-4414-A91E-F7561CE27A9C}"/>
              </a:ext>
            </a:extLst>
          </p:cNvPr>
          <p:cNvGrpSpPr/>
          <p:nvPr/>
        </p:nvGrpSpPr>
        <p:grpSpPr>
          <a:xfrm>
            <a:off x="6553629" y="2190750"/>
            <a:ext cx="5562101" cy="3213598"/>
            <a:chOff x="6508648" y="2190750"/>
            <a:chExt cx="5562101" cy="321359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9E40E19-B24F-45C0-A4A7-5489E132582A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756DAB5F-0580-4978-8EBF-C3C9084D938A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8CA5518E-1885-4567-AA1F-4FD931D32B35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331E7C4-97C4-4970-9296-B9CC3AD43E8C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AD9B9C0F-D1E4-4429-A16D-E595D970F989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6FF98EE-E634-46FD-B2DD-21E3CB6DABF7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E30F8102-F209-4CDE-A125-10E4ECF41A43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7EF8CEFF-2955-4273-A0D4-2E9266DB70AB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723B9AB2-D307-4BF7-84A5-254000B6AC5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540C675-A9CE-421C-96C7-52C39C4396AD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CD72A0C-94C8-41DF-A846-90A094617617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238070C2-47C8-41D8-AA0C-3088F7811A56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CA7B9DA8-7C99-4C6B-AB41-5309502E7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12728160-6E9D-43BC-933E-7B496A41F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2E20629-6EBF-4AE7-8324-19D55BA55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857AFCEB-D8F7-45D3-A740-60BEEF5CB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151B9507-F31B-4DC8-80D9-820BE911E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A0E85DFC-2953-4CD7-B8AE-B5F24DFA5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98A5D622-F9E9-4328-B1C4-B00999BEF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BB86329-7D19-46A2-A6E8-099E6C922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A6402A3-39FC-438A-9921-CA01F3C0E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06A0117-B2B3-43E8-AFD4-E94481C48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19703585-7D76-450A-8741-410041476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26CABF1-F7DF-4B81-8A16-2908AF9A5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46CFA05F-290A-43C6-894D-A87DBCCC12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3381C3F-685C-46D2-8291-E612BB2B6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1BCD4B80-5E93-402A-9DB4-193A86F022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12DFAD16-4D80-4C01-92D1-A3A0FEFA19EC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DC5DE8D-A023-4A91-A161-82F5595780A6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12D662-AAA3-4BFB-92EB-F9ACD5BDA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1DC58E4-1837-4C92-A4A4-E4756CF1366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4ACB2748-D28C-4344-A5EF-0218D8E3F8AA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74460A5-1359-434E-AB59-6A3FD537E490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7B070D4C-FAE0-4644-A78D-51FD4962F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C7AFC7D1-94D0-4563-AA13-9EFB027ED859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6C520218-9FEB-4667-A8C0-F9F1DF0BDF85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9CDE977-3A80-4DC4-A720-8A8DC62F3460}"/>
                </a:ext>
              </a:extLst>
            </p:cNvPr>
            <p:cNvGrpSpPr/>
            <p:nvPr/>
          </p:nvGrpSpPr>
          <p:grpSpPr>
            <a:xfrm>
              <a:off x="7285368" y="2668260"/>
              <a:ext cx="4250523" cy="2263901"/>
              <a:chOff x="6898843" y="2514823"/>
              <a:chExt cx="4671464" cy="2488103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7DA7D36-ECB5-47A9-AB17-E924940BF0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631C60E-9591-4DBE-9640-DAF0C1C54A89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06FA751D-5FD1-444E-98CD-1301D9CF0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7547A884-1DC7-4E95-8CAB-CFE0EEDFEF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F3C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90616538-8210-4125-AAB6-0A1A0E869B7B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CE83174-BB5F-40BC-B510-CF8B38504EB3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4D67404-25F8-4DFC-A039-E292EC6F5603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056EE50-2F59-4D69-81CF-CE2F6F35E3BD}"/>
              </a:ext>
            </a:extLst>
          </p:cNvPr>
          <p:cNvGrpSpPr/>
          <p:nvPr/>
        </p:nvGrpSpPr>
        <p:grpSpPr>
          <a:xfrm>
            <a:off x="5021508" y="4186807"/>
            <a:ext cx="2471832" cy="1935770"/>
            <a:chOff x="5021508" y="4186807"/>
            <a:chExt cx="2471832" cy="1935770"/>
          </a:xfrm>
        </p:grpSpPr>
        <p:sp>
          <p:nvSpPr>
            <p:cNvPr id="140" name="Arrow: Right 139">
              <a:extLst>
                <a:ext uri="{FF2B5EF4-FFF2-40B4-BE49-F238E27FC236}">
                  <a16:creationId xmlns:a16="http://schemas.microsoft.com/office/drawing/2014/main" id="{91A1E441-6B02-4E23-B028-F450D876A144}"/>
                </a:ext>
              </a:extLst>
            </p:cNvPr>
            <p:cNvSpPr/>
            <p:nvPr/>
          </p:nvSpPr>
          <p:spPr>
            <a:xfrm>
              <a:off x="5137645" y="4186807"/>
              <a:ext cx="2303762" cy="785613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12B5C6C-F896-41DD-9139-2BE391B23A6A}"/>
                </a:ext>
              </a:extLst>
            </p:cNvPr>
            <p:cNvSpPr txBox="1"/>
            <p:nvPr/>
          </p:nvSpPr>
          <p:spPr>
            <a:xfrm>
              <a:off x="5021508" y="4799138"/>
              <a:ext cx="24718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2"/>
                  </a:solidFill>
                  <a:effectLst>
                    <a:glow rad="63500">
                      <a:srgbClr val="FFFFFF"/>
                    </a:glow>
                  </a:effectLst>
                </a:rPr>
                <a:t>Path space</a:t>
              </a:r>
              <a:br>
                <a:rPr lang="en-US" sz="4000" dirty="0">
                  <a:effectLst>
                    <a:glow rad="63500">
                      <a:srgbClr val="FFFFFF"/>
                    </a:glow>
                  </a:effectLst>
                </a:rPr>
              </a:br>
              <a:r>
                <a:rPr lang="en-US" sz="4000" dirty="0">
                  <a:effectLst>
                    <a:glow rad="63500">
                      <a:srgbClr val="FFFFFF"/>
                    </a:glow>
                  </a:effectLst>
                </a:rPr>
                <a:t>mutation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DA5368-D203-4B16-934A-7A1E6424B30A}"/>
              </a:ext>
            </a:extLst>
          </p:cNvPr>
          <p:cNvGrpSpPr/>
          <p:nvPr/>
        </p:nvGrpSpPr>
        <p:grpSpPr>
          <a:xfrm>
            <a:off x="7410450" y="2755900"/>
            <a:ext cx="4076700" cy="2089150"/>
            <a:chOff x="7410450" y="2755900"/>
            <a:chExt cx="4076700" cy="2089150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B7A194D-A3C1-4A44-A78D-394FD55A43FD}"/>
                </a:ext>
              </a:extLst>
            </p:cNvPr>
            <p:cNvCxnSpPr>
              <a:cxnSpLocks/>
            </p:cNvCxnSpPr>
            <p:nvPr/>
          </p:nvCxnSpPr>
          <p:spPr>
            <a:xfrm>
              <a:off x="7410450" y="3536950"/>
              <a:ext cx="1028700" cy="130810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A19BADC-C73B-4B8C-A839-84E7A1850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9150" y="2755900"/>
              <a:ext cx="209550" cy="208280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F366B22-3971-4BA7-8E5E-0118ECF2D779}"/>
                </a:ext>
              </a:extLst>
            </p:cNvPr>
            <p:cNvCxnSpPr>
              <a:cxnSpLocks/>
            </p:cNvCxnSpPr>
            <p:nvPr/>
          </p:nvCxnSpPr>
          <p:spPr>
            <a:xfrm>
              <a:off x="8585200" y="2755900"/>
              <a:ext cx="2901950" cy="67945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Oval 153">
            <a:extLst>
              <a:ext uri="{FF2B5EF4-FFF2-40B4-BE49-F238E27FC236}">
                <a16:creationId xmlns:a16="http://schemas.microsoft.com/office/drawing/2014/main" id="{8CCA1FC0-9AE5-4573-9CDC-D7BBB594789A}"/>
              </a:ext>
            </a:extLst>
          </p:cNvPr>
          <p:cNvSpPr/>
          <p:nvPr/>
        </p:nvSpPr>
        <p:spPr>
          <a:xfrm>
            <a:off x="7328911" y="3454077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F5FE83F2-F661-48C4-80A2-55F162BC195A}"/>
              </a:ext>
            </a:extLst>
          </p:cNvPr>
          <p:cNvSpPr/>
          <p:nvPr/>
        </p:nvSpPr>
        <p:spPr>
          <a:xfrm>
            <a:off x="8988210" y="2668259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422B6FD-304D-4EE1-8795-1BF33A0E8814}"/>
              </a:ext>
            </a:extLst>
          </p:cNvPr>
          <p:cNvSpPr/>
          <p:nvPr/>
        </p:nvSpPr>
        <p:spPr>
          <a:xfrm>
            <a:off x="8083392" y="4794995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7591ED6-0E29-44B3-BFAD-5F0662FBEAA4}"/>
              </a:ext>
            </a:extLst>
          </p:cNvPr>
          <p:cNvSpPr/>
          <p:nvPr/>
        </p:nvSpPr>
        <p:spPr>
          <a:xfrm>
            <a:off x="11432980" y="3349183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5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03359 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02292 -2.22222E-6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  <p:bldP spid="15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CB9D-BC4C-4E35-99BD-73A1ED19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7F8EDBF-B667-4A44-B610-79108EC5C635}"/>
              </a:ext>
            </a:extLst>
          </p:cNvPr>
          <p:cNvGrpSpPr/>
          <p:nvPr/>
        </p:nvGrpSpPr>
        <p:grpSpPr>
          <a:xfrm>
            <a:off x="147485" y="2190750"/>
            <a:ext cx="5562101" cy="3213598"/>
            <a:chOff x="6508648" y="2190750"/>
            <a:chExt cx="5562101" cy="321359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2664952-D34F-4865-8FFB-730EED39ED14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C4E1382-8574-44CB-A05C-B812F9E7E1D8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4529A291-2843-49F7-A8F9-FA6BCD6F47F6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49225230-7929-4E7A-9851-9A817686C456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B5991D94-1691-47D3-A155-75420A63BF12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4C88AF22-09C6-4B2F-95C1-62A7BAA0489B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2E2BF0A3-570D-46F5-B03E-7615FEF81F41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94D859E4-5C9E-4A1D-A31F-D57F221DD632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91A9C465-B65B-4719-A41C-04B89A970AD6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B9C3DEA-4670-4AE8-9727-AF7C24181F90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29950D1B-39D0-42FF-9B9A-E17644E581DE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01CE47B-1B5C-41DD-BA61-4B40073DE968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59D6733-E7DD-4926-87AA-387C5E8CFD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D3D99A2-89C0-4171-BD63-ABFE1C28E4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692D19A4-211A-44ED-844F-533B02528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E9B993D0-011A-4BF5-AB43-6BA40709D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DFE9940-3949-4F64-A3B8-C386990D42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751FBDFE-C404-4E34-AB1F-44BB9050D5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BAE8C6E0-C2EE-490C-9D11-B42A7073E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FC131610-D86C-44EC-95ED-C63FFD31D9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DB017414-B8A3-44BD-B5EE-356E760175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52648C20-6260-4D33-BADA-4A0F3773DD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BDF749CA-8BC2-4147-B9FD-71070F687C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08574E2-3816-4355-9D16-39D7993EAF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78C88392-DBBD-4873-983B-41E573DE20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FFC4278-E662-4B1B-A473-A7E0F4844D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25AD4A2D-E6EE-4A53-970D-2AC3BF1DDE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A4EDA919-E329-49F2-ABB7-8991A1BAB0FD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0E70A68-FCC2-4E58-9C2D-9FEDCDA3462B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7501DAD-0E47-407B-947F-47131F4AD8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B04CE74B-BFDD-4B29-9B2F-5BF920B4AF41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9E13458-3B9A-40A3-8075-A6B6A4A3E2A2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74FC624C-9582-41EC-A975-29D6D8272EA9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47C136D-14D6-48D7-BC32-F5F41048A3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108F1A5-BAE1-4650-8982-26640E7EA42F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FF18702-C986-4529-8C92-F7B8A08AFD30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973C1FF0-2A10-492B-A11E-3C2A181909B8}"/>
                </a:ext>
              </a:extLst>
            </p:cNvPr>
            <p:cNvGrpSpPr/>
            <p:nvPr/>
          </p:nvGrpSpPr>
          <p:grpSpPr>
            <a:xfrm>
              <a:off x="7285368" y="2668260"/>
              <a:ext cx="4250523" cy="2263901"/>
              <a:chOff x="6898843" y="2514823"/>
              <a:chExt cx="4671464" cy="2488103"/>
            </a:xfrm>
          </p:grpSpPr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3F83D57-D74B-4BAF-8B2E-D86E96EB5B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6BD864D-3B8F-4D46-B230-609D74802BE5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24ECED3-45CC-4760-9D9C-ABF0B66C14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16BCCB9-60A3-42E6-8369-09826D4EF9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1771956-DE2F-42B8-B8D6-364C9C49AC43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5D05600E-5841-41E4-B6A9-3A98D54AE36C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A610C67C-2BC7-40B1-92A7-B1BDC2C2AE24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A9CCF10-11B4-4414-A91E-F7561CE27A9C}"/>
              </a:ext>
            </a:extLst>
          </p:cNvPr>
          <p:cNvGrpSpPr/>
          <p:nvPr/>
        </p:nvGrpSpPr>
        <p:grpSpPr>
          <a:xfrm>
            <a:off x="6553629" y="2190750"/>
            <a:ext cx="5562101" cy="3213598"/>
            <a:chOff x="6508648" y="2190750"/>
            <a:chExt cx="5562101" cy="3213598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9E40E19-B24F-45C0-A4A7-5489E132582A}"/>
                </a:ext>
              </a:extLst>
            </p:cNvPr>
            <p:cNvGrpSpPr/>
            <p:nvPr/>
          </p:nvGrpSpPr>
          <p:grpSpPr>
            <a:xfrm>
              <a:off x="6508648" y="2190750"/>
              <a:ext cx="5562101" cy="3213598"/>
              <a:chOff x="1115532" y="1333140"/>
              <a:chExt cx="9430548" cy="5448660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756DAB5F-0580-4978-8EBF-C3C9084D938A}"/>
                  </a:ext>
                </a:extLst>
              </p:cNvPr>
              <p:cNvGrpSpPr/>
              <p:nvPr/>
            </p:nvGrpSpPr>
            <p:grpSpPr>
              <a:xfrm>
                <a:off x="1115532" y="3034647"/>
                <a:ext cx="1295623" cy="1082929"/>
                <a:chOff x="1352548" y="1533525"/>
                <a:chExt cx="2051275" cy="1714530"/>
              </a:xfrm>
            </p:grpSpPr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8CA5518E-1885-4567-AA1F-4FD931D32B35}"/>
                    </a:ext>
                  </a:extLst>
                </p:cNvPr>
                <p:cNvSpPr/>
                <p:nvPr/>
              </p:nvSpPr>
              <p:spPr>
                <a:xfrm>
                  <a:off x="1383510" y="1745453"/>
                  <a:ext cx="2020313" cy="1309689"/>
                </a:xfrm>
                <a:custGeom>
                  <a:avLst/>
                  <a:gdLst>
                    <a:gd name="connsiteX0" fmla="*/ 0 w 1304925"/>
                    <a:gd name="connsiteY0" fmla="*/ 21080 h 240155"/>
                    <a:gd name="connsiteX1" fmla="*/ 847725 w 1304925"/>
                    <a:gd name="connsiteY1" fmla="*/ 21080 h 240155"/>
                    <a:gd name="connsiteX2" fmla="*/ 1304925 w 1304925"/>
                    <a:gd name="connsiteY2" fmla="*/ 240155 h 240155"/>
                    <a:gd name="connsiteX0" fmla="*/ 0 w 1304925"/>
                    <a:gd name="connsiteY0" fmla="*/ 17146 h 236221"/>
                    <a:gd name="connsiteX1" fmla="*/ 847725 w 1304925"/>
                    <a:gd name="connsiteY1" fmla="*/ 17146 h 236221"/>
                    <a:gd name="connsiteX2" fmla="*/ 1304925 w 1304925"/>
                    <a:gd name="connsiteY2" fmla="*/ 236221 h 236221"/>
                    <a:gd name="connsiteX0" fmla="*/ 0 w 1561756"/>
                    <a:gd name="connsiteY0" fmla="*/ 17 h 734943"/>
                    <a:gd name="connsiteX1" fmla="*/ 1509713 w 1561756"/>
                    <a:gd name="connsiteY1" fmla="*/ 733442 h 734943"/>
                    <a:gd name="connsiteX2" fmla="*/ 1304925 w 1561756"/>
                    <a:gd name="connsiteY2" fmla="*/ 219092 h 734943"/>
                    <a:gd name="connsiteX0" fmla="*/ 0 w 1890712"/>
                    <a:gd name="connsiteY0" fmla="*/ 19 h 777645"/>
                    <a:gd name="connsiteX1" fmla="*/ 1509713 w 1890712"/>
                    <a:gd name="connsiteY1" fmla="*/ 733444 h 777645"/>
                    <a:gd name="connsiteX2" fmla="*/ 1890712 w 1890712"/>
                    <a:gd name="connsiteY2" fmla="*/ 757256 h 777645"/>
                    <a:gd name="connsiteX0" fmla="*/ 0 w 1890712"/>
                    <a:gd name="connsiteY0" fmla="*/ 0 h 757237"/>
                    <a:gd name="connsiteX1" fmla="*/ 1890712 w 1890712"/>
                    <a:gd name="connsiteY1" fmla="*/ 757237 h 757237"/>
                    <a:gd name="connsiteX0" fmla="*/ 0 w 1743074"/>
                    <a:gd name="connsiteY0" fmla="*/ 0 h 695324"/>
                    <a:gd name="connsiteX1" fmla="*/ 1743074 w 1743074"/>
                    <a:gd name="connsiteY1" fmla="*/ 695324 h 695324"/>
                    <a:gd name="connsiteX0" fmla="*/ 0 w 1771649"/>
                    <a:gd name="connsiteY0" fmla="*/ 0 h 676274"/>
                    <a:gd name="connsiteX1" fmla="*/ 1771649 w 1771649"/>
                    <a:gd name="connsiteY1" fmla="*/ 676274 h 676274"/>
                    <a:gd name="connsiteX0" fmla="*/ 0 w 1769267"/>
                    <a:gd name="connsiteY0" fmla="*/ 0 h 669131"/>
                    <a:gd name="connsiteX1" fmla="*/ 1769267 w 1769267"/>
                    <a:gd name="connsiteY1" fmla="*/ 669131 h 669131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0 h 661987"/>
                    <a:gd name="connsiteX1" fmla="*/ 1764504 w 1764504"/>
                    <a:gd name="connsiteY1" fmla="*/ 661987 h 661987"/>
                    <a:gd name="connsiteX0" fmla="*/ 0 w 1764504"/>
                    <a:gd name="connsiteY0" fmla="*/ 386 h 662373"/>
                    <a:gd name="connsiteX1" fmla="*/ 1764504 w 1764504"/>
                    <a:gd name="connsiteY1" fmla="*/ 662373 h 662373"/>
                    <a:gd name="connsiteX0" fmla="*/ 0 w 1764504"/>
                    <a:gd name="connsiteY0" fmla="*/ 656 h 662643"/>
                    <a:gd name="connsiteX1" fmla="*/ 1764504 w 1764504"/>
                    <a:gd name="connsiteY1" fmla="*/ 662643 h 662643"/>
                    <a:gd name="connsiteX0" fmla="*/ 0 w 1895207"/>
                    <a:gd name="connsiteY0" fmla="*/ 656 h 710333"/>
                    <a:gd name="connsiteX1" fmla="*/ 1764504 w 1895207"/>
                    <a:gd name="connsiteY1" fmla="*/ 662643 h 710333"/>
                    <a:gd name="connsiteX2" fmla="*/ 1764503 w 1895207"/>
                    <a:gd name="connsiteY2" fmla="*/ 657880 h 710333"/>
                    <a:gd name="connsiteX0" fmla="*/ 0 w 2069303"/>
                    <a:gd name="connsiteY0" fmla="*/ 23814 h 696170"/>
                    <a:gd name="connsiteX1" fmla="*/ 1764504 w 2069303"/>
                    <a:gd name="connsiteY1" fmla="*/ 685801 h 696170"/>
                    <a:gd name="connsiteX2" fmla="*/ 2069303 w 2069303"/>
                    <a:gd name="connsiteY2" fmla="*/ 0 h 696170"/>
                    <a:gd name="connsiteX0" fmla="*/ 0 w 2069303"/>
                    <a:gd name="connsiteY0" fmla="*/ 23814 h 685801"/>
                    <a:gd name="connsiteX1" fmla="*/ 1764504 w 2069303"/>
                    <a:gd name="connsiteY1" fmla="*/ 685801 h 685801"/>
                    <a:gd name="connsiteX2" fmla="*/ 2069303 w 2069303"/>
                    <a:gd name="connsiteY2" fmla="*/ 0 h 685801"/>
                    <a:gd name="connsiteX0" fmla="*/ 0 w 1863896"/>
                    <a:gd name="connsiteY0" fmla="*/ 433389 h 1095376"/>
                    <a:gd name="connsiteX1" fmla="*/ 1764504 w 1863896"/>
                    <a:gd name="connsiteY1" fmla="*/ 1095376 h 1095376"/>
                    <a:gd name="connsiteX2" fmla="*/ 1814509 w 1863896"/>
                    <a:gd name="connsiteY2" fmla="*/ 0 h 1095376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0" fmla="*/ 0 w 1842348"/>
                    <a:gd name="connsiteY0" fmla="*/ 744715 h 1406702"/>
                    <a:gd name="connsiteX1" fmla="*/ 1764504 w 1842348"/>
                    <a:gd name="connsiteY1" fmla="*/ 1406702 h 1406702"/>
                    <a:gd name="connsiteX2" fmla="*/ 1738309 w 1842348"/>
                    <a:gd name="connsiteY2" fmla="*/ 97013 h 1406702"/>
                    <a:gd name="connsiteX3" fmla="*/ 1738310 w 1842348"/>
                    <a:gd name="connsiteY3" fmla="*/ 97016 h 1406702"/>
                    <a:gd name="connsiteX0" fmla="*/ 0 w 1842348"/>
                    <a:gd name="connsiteY0" fmla="*/ 721938 h 1383925"/>
                    <a:gd name="connsiteX1" fmla="*/ 1764504 w 1842348"/>
                    <a:gd name="connsiteY1" fmla="*/ 1383925 h 1383925"/>
                    <a:gd name="connsiteX2" fmla="*/ 1738309 w 1842348"/>
                    <a:gd name="connsiteY2" fmla="*/ 74236 h 1383925"/>
                    <a:gd name="connsiteX3" fmla="*/ 1395410 w 1842348"/>
                    <a:gd name="connsiteY3" fmla="*/ 188539 h 1383925"/>
                    <a:gd name="connsiteX0" fmla="*/ 0 w 1842348"/>
                    <a:gd name="connsiteY0" fmla="*/ 647702 h 1309689"/>
                    <a:gd name="connsiteX1" fmla="*/ 1764504 w 1842348"/>
                    <a:gd name="connsiteY1" fmla="*/ 1309689 h 1309689"/>
                    <a:gd name="connsiteX2" fmla="*/ 1738309 w 1842348"/>
                    <a:gd name="connsiteY2" fmla="*/ 0 h 1309689"/>
                    <a:gd name="connsiteX3" fmla="*/ 1395410 w 1842348"/>
                    <a:gd name="connsiteY3" fmla="*/ 114303 h 1309689"/>
                    <a:gd name="connsiteX0" fmla="*/ 0 w 1910661"/>
                    <a:gd name="connsiteY0" fmla="*/ 665321 h 1327308"/>
                    <a:gd name="connsiteX1" fmla="*/ 1764504 w 1910661"/>
                    <a:gd name="connsiteY1" fmla="*/ 1327308 h 1327308"/>
                    <a:gd name="connsiteX2" fmla="*/ 1738309 w 1910661"/>
                    <a:gd name="connsiteY2" fmla="*/ 17619 h 1327308"/>
                    <a:gd name="connsiteX3" fmla="*/ 1395410 w 1910661"/>
                    <a:gd name="connsiteY3" fmla="*/ 131922 h 1327308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725947 h 1387934"/>
                    <a:gd name="connsiteX1" fmla="*/ 1764504 w 1935399"/>
                    <a:gd name="connsiteY1" fmla="*/ 1387934 h 1387934"/>
                    <a:gd name="connsiteX2" fmla="*/ 1738309 w 1935399"/>
                    <a:gd name="connsiteY2" fmla="*/ 78245 h 1387934"/>
                    <a:gd name="connsiteX3" fmla="*/ 1395410 w 1935399"/>
                    <a:gd name="connsiteY3" fmla="*/ 192548 h 1387934"/>
                    <a:gd name="connsiteX0" fmla="*/ 0 w 1935399"/>
                    <a:gd name="connsiteY0" fmla="*/ 647702 h 1309689"/>
                    <a:gd name="connsiteX1" fmla="*/ 1764504 w 1935399"/>
                    <a:gd name="connsiteY1" fmla="*/ 1309689 h 1309689"/>
                    <a:gd name="connsiteX2" fmla="*/ 1738309 w 1935399"/>
                    <a:gd name="connsiteY2" fmla="*/ 0 h 1309689"/>
                    <a:gd name="connsiteX3" fmla="*/ 1395410 w 1935399"/>
                    <a:gd name="connsiteY3" fmla="*/ 114303 h 1309689"/>
                    <a:gd name="connsiteX0" fmla="*/ 0 w 1948729"/>
                    <a:gd name="connsiteY0" fmla="*/ 647702 h 1309689"/>
                    <a:gd name="connsiteX1" fmla="*/ 1764504 w 1948729"/>
                    <a:gd name="connsiteY1" fmla="*/ 1309689 h 1309689"/>
                    <a:gd name="connsiteX2" fmla="*/ 1738309 w 1948729"/>
                    <a:gd name="connsiteY2" fmla="*/ 0 h 1309689"/>
                    <a:gd name="connsiteX3" fmla="*/ 1395410 w 1948729"/>
                    <a:gd name="connsiteY3" fmla="*/ 114303 h 1309689"/>
                    <a:gd name="connsiteX0" fmla="*/ 0 w 2018722"/>
                    <a:gd name="connsiteY0" fmla="*/ 647702 h 1309689"/>
                    <a:gd name="connsiteX1" fmla="*/ 1764504 w 2018722"/>
                    <a:gd name="connsiteY1" fmla="*/ 1309689 h 1309689"/>
                    <a:gd name="connsiteX2" fmla="*/ 1738309 w 2018722"/>
                    <a:gd name="connsiteY2" fmla="*/ 0 h 1309689"/>
                    <a:gd name="connsiteX3" fmla="*/ 1395410 w 2018722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395410 w 2032218"/>
                    <a:gd name="connsiteY3" fmla="*/ 1143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606428 h 1309689"/>
                    <a:gd name="connsiteX0" fmla="*/ 1590 w 2033808"/>
                    <a:gd name="connsiteY0" fmla="*/ 647702 h 1309689"/>
                    <a:gd name="connsiteX1" fmla="*/ 1766094 w 2033808"/>
                    <a:gd name="connsiteY1" fmla="*/ 1309689 h 1309689"/>
                    <a:gd name="connsiteX2" fmla="*/ 1739899 w 2033808"/>
                    <a:gd name="connsiteY2" fmla="*/ 0 h 1309689"/>
                    <a:gd name="connsiteX3" fmla="*/ 0 w 2033808"/>
                    <a:gd name="connsiteY3" fmla="*/ 64770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58735 w 2032218"/>
                    <a:gd name="connsiteY3" fmla="*/ 5111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59372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468310 w 2032218"/>
                    <a:gd name="connsiteY3" fmla="*/ 234953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30160 w 2032218"/>
                    <a:gd name="connsiteY3" fmla="*/ 473078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0" fmla="*/ 0 w 2032218"/>
                    <a:gd name="connsiteY0" fmla="*/ 6477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47702 h 1309689"/>
                    <a:gd name="connsiteX0" fmla="*/ 0 w 2032218"/>
                    <a:gd name="connsiteY0" fmla="*/ 685802 h 1309689"/>
                    <a:gd name="connsiteX1" fmla="*/ 1764504 w 2032218"/>
                    <a:gd name="connsiteY1" fmla="*/ 1309689 h 1309689"/>
                    <a:gd name="connsiteX2" fmla="*/ 1738309 w 2032218"/>
                    <a:gd name="connsiteY2" fmla="*/ 0 h 1309689"/>
                    <a:gd name="connsiteX3" fmla="*/ 1585 w 2032218"/>
                    <a:gd name="connsiteY3" fmla="*/ 649291 h 1309689"/>
                    <a:gd name="connsiteX4" fmla="*/ 0 w 2032218"/>
                    <a:gd name="connsiteY4" fmla="*/ 685802 h 1309689"/>
                    <a:gd name="connsiteX0" fmla="*/ 7962 w 2040180"/>
                    <a:gd name="connsiteY0" fmla="*/ 685802 h 1309689"/>
                    <a:gd name="connsiteX1" fmla="*/ 1772466 w 2040180"/>
                    <a:gd name="connsiteY1" fmla="*/ 1309689 h 1309689"/>
                    <a:gd name="connsiteX2" fmla="*/ 1746271 w 2040180"/>
                    <a:gd name="connsiteY2" fmla="*/ 0 h 1309689"/>
                    <a:gd name="connsiteX3" fmla="*/ 22 w 2040180"/>
                    <a:gd name="connsiteY3" fmla="*/ 513560 h 1309689"/>
                    <a:gd name="connsiteX4" fmla="*/ 7962 w 2040180"/>
                    <a:gd name="connsiteY4" fmla="*/ 685802 h 1309689"/>
                    <a:gd name="connsiteX0" fmla="*/ 5589 w 2040188"/>
                    <a:gd name="connsiteY0" fmla="*/ 657227 h 1309689"/>
                    <a:gd name="connsiteX1" fmla="*/ 1772474 w 2040188"/>
                    <a:gd name="connsiteY1" fmla="*/ 1309689 h 1309689"/>
                    <a:gd name="connsiteX2" fmla="*/ 1746279 w 2040188"/>
                    <a:gd name="connsiteY2" fmla="*/ 0 h 1309689"/>
                    <a:gd name="connsiteX3" fmla="*/ 30 w 2040188"/>
                    <a:gd name="connsiteY3" fmla="*/ 513560 h 1309689"/>
                    <a:gd name="connsiteX4" fmla="*/ 5589 w 2040188"/>
                    <a:gd name="connsiteY4" fmla="*/ 657227 h 1309689"/>
                    <a:gd name="connsiteX0" fmla="*/ 10 w 2034609"/>
                    <a:gd name="connsiteY0" fmla="*/ 671357 h 1323819"/>
                    <a:gd name="connsiteX1" fmla="*/ 1766895 w 2034609"/>
                    <a:gd name="connsiteY1" fmla="*/ 1323819 h 1323819"/>
                    <a:gd name="connsiteX2" fmla="*/ 1740700 w 2034609"/>
                    <a:gd name="connsiteY2" fmla="*/ 14130 h 1323819"/>
                    <a:gd name="connsiteX3" fmla="*/ 10 w 2034609"/>
                    <a:gd name="connsiteY3" fmla="*/ 671357 h 1323819"/>
                    <a:gd name="connsiteX0" fmla="*/ 0 w 2034599"/>
                    <a:gd name="connsiteY0" fmla="*/ 668091 h 1320553"/>
                    <a:gd name="connsiteX1" fmla="*/ 1766885 w 2034599"/>
                    <a:gd name="connsiteY1" fmla="*/ 1320553 h 1320553"/>
                    <a:gd name="connsiteX2" fmla="*/ 1740690 w 2034599"/>
                    <a:gd name="connsiteY2" fmla="*/ 10864 h 1320553"/>
                    <a:gd name="connsiteX3" fmla="*/ 0 w 2034599"/>
                    <a:gd name="connsiteY3" fmla="*/ 668091 h 1320553"/>
                    <a:gd name="connsiteX0" fmla="*/ 0 w 1984592"/>
                    <a:gd name="connsiteY0" fmla="*/ 661043 h 1320648"/>
                    <a:gd name="connsiteX1" fmla="*/ 1716878 w 1984592"/>
                    <a:gd name="connsiteY1" fmla="*/ 1320648 h 1320648"/>
                    <a:gd name="connsiteX2" fmla="*/ 1690683 w 1984592"/>
                    <a:gd name="connsiteY2" fmla="*/ 10959 h 1320648"/>
                    <a:gd name="connsiteX3" fmla="*/ 0 w 1984592"/>
                    <a:gd name="connsiteY3" fmla="*/ 661043 h 1320648"/>
                    <a:gd name="connsiteX0" fmla="*/ 0 w 2063174"/>
                    <a:gd name="connsiteY0" fmla="*/ 661043 h 1320648"/>
                    <a:gd name="connsiteX1" fmla="*/ 1795460 w 2063174"/>
                    <a:gd name="connsiteY1" fmla="*/ 1320648 h 1320648"/>
                    <a:gd name="connsiteX2" fmla="*/ 1769265 w 2063174"/>
                    <a:gd name="connsiteY2" fmla="*/ 10959 h 1320648"/>
                    <a:gd name="connsiteX3" fmla="*/ 0 w 2063174"/>
                    <a:gd name="connsiteY3" fmla="*/ 661043 h 1320648"/>
                    <a:gd name="connsiteX0" fmla="*/ 0 w 1998881"/>
                    <a:gd name="connsiteY0" fmla="*/ 658694 h 1320680"/>
                    <a:gd name="connsiteX1" fmla="*/ 1731167 w 1998881"/>
                    <a:gd name="connsiteY1" fmla="*/ 1320680 h 1320680"/>
                    <a:gd name="connsiteX2" fmla="*/ 1704972 w 1998881"/>
                    <a:gd name="connsiteY2" fmla="*/ 10991 h 1320680"/>
                    <a:gd name="connsiteX3" fmla="*/ 0 w 1998881"/>
                    <a:gd name="connsiteY3" fmla="*/ 658694 h 1320680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1998881"/>
                    <a:gd name="connsiteY0" fmla="*/ 647703 h 1309689"/>
                    <a:gd name="connsiteX1" fmla="*/ 1731167 w 1998881"/>
                    <a:gd name="connsiteY1" fmla="*/ 1309689 h 1309689"/>
                    <a:gd name="connsiteX2" fmla="*/ 1704972 w 1998881"/>
                    <a:gd name="connsiteY2" fmla="*/ 0 h 1309689"/>
                    <a:gd name="connsiteX3" fmla="*/ 0 w 1998881"/>
                    <a:gd name="connsiteY3" fmla="*/ 647703 h 1309689"/>
                    <a:gd name="connsiteX0" fmla="*/ 0 w 2013169"/>
                    <a:gd name="connsiteY0" fmla="*/ 645322 h 1309689"/>
                    <a:gd name="connsiteX1" fmla="*/ 1745455 w 2013169"/>
                    <a:gd name="connsiteY1" fmla="*/ 1309689 h 1309689"/>
                    <a:gd name="connsiteX2" fmla="*/ 1719260 w 2013169"/>
                    <a:gd name="connsiteY2" fmla="*/ 0 h 1309689"/>
                    <a:gd name="connsiteX3" fmla="*/ 0 w 2013169"/>
                    <a:gd name="connsiteY3" fmla="*/ 645322 h 1309689"/>
                    <a:gd name="connsiteX0" fmla="*/ 0 w 1996500"/>
                    <a:gd name="connsiteY0" fmla="*/ 645322 h 1309689"/>
                    <a:gd name="connsiteX1" fmla="*/ 1728786 w 1996500"/>
                    <a:gd name="connsiteY1" fmla="*/ 1309689 h 1309689"/>
                    <a:gd name="connsiteX2" fmla="*/ 1702591 w 1996500"/>
                    <a:gd name="connsiteY2" fmla="*/ 0 h 1309689"/>
                    <a:gd name="connsiteX3" fmla="*/ 0 w 1996500"/>
                    <a:gd name="connsiteY3" fmla="*/ 645322 h 1309689"/>
                    <a:gd name="connsiteX0" fmla="*/ 0 w 2025075"/>
                    <a:gd name="connsiteY0" fmla="*/ 647703 h 1309689"/>
                    <a:gd name="connsiteX1" fmla="*/ 1757361 w 2025075"/>
                    <a:gd name="connsiteY1" fmla="*/ 1309689 h 1309689"/>
                    <a:gd name="connsiteX2" fmla="*/ 1731166 w 2025075"/>
                    <a:gd name="connsiteY2" fmla="*/ 0 h 1309689"/>
                    <a:gd name="connsiteX3" fmla="*/ 0 w 2025075"/>
                    <a:gd name="connsiteY3" fmla="*/ 647703 h 1309689"/>
                    <a:gd name="connsiteX0" fmla="*/ 0 w 2020313"/>
                    <a:gd name="connsiteY0" fmla="*/ 645322 h 1309689"/>
                    <a:gd name="connsiteX1" fmla="*/ 1752599 w 2020313"/>
                    <a:gd name="connsiteY1" fmla="*/ 1309689 h 1309689"/>
                    <a:gd name="connsiteX2" fmla="*/ 1726404 w 2020313"/>
                    <a:gd name="connsiteY2" fmla="*/ 0 h 1309689"/>
                    <a:gd name="connsiteX3" fmla="*/ 0 w 2020313"/>
                    <a:gd name="connsiteY3" fmla="*/ 645322 h 1309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20313" h="1309689">
                      <a:moveTo>
                        <a:pt x="0" y="645322"/>
                      </a:moveTo>
                      <a:cubicBezTo>
                        <a:pt x="397668" y="625478"/>
                        <a:pt x="1381124" y="1019971"/>
                        <a:pt x="1752599" y="1309689"/>
                      </a:cubicBezTo>
                      <a:cubicBezTo>
                        <a:pt x="2129233" y="772320"/>
                        <a:pt x="2097481" y="472281"/>
                        <a:pt x="1726404" y="0"/>
                      </a:cubicBezTo>
                      <a:cubicBezTo>
                        <a:pt x="1346198" y="312737"/>
                        <a:pt x="414734" y="622304"/>
                        <a:pt x="0" y="645322"/>
                      </a:cubicBez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C331E7C4-97C4-4970-9296-B9CC3AD43E8C}"/>
                    </a:ext>
                  </a:extLst>
                </p:cNvPr>
                <p:cNvSpPr/>
                <p:nvPr/>
              </p:nvSpPr>
              <p:spPr>
                <a:xfrm>
                  <a:off x="2828919" y="2012813"/>
                  <a:ext cx="495304" cy="759191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AD9B9C0F-D1E4-4429-A16D-E595D970F989}"/>
                    </a:ext>
                  </a:extLst>
                </p:cNvPr>
                <p:cNvGrpSpPr/>
                <p:nvPr/>
              </p:nvGrpSpPr>
              <p:grpSpPr>
                <a:xfrm>
                  <a:off x="1352548" y="1533525"/>
                  <a:ext cx="2050352" cy="1714530"/>
                  <a:chOff x="1352548" y="1533525"/>
                  <a:chExt cx="2050352" cy="1714530"/>
                </a:xfrm>
              </p:grpSpPr>
              <p:sp>
                <p:nvSpPr>
                  <p:cNvPr id="137" name="Freeform: Shape 136">
                    <a:extLst>
                      <a:ext uri="{FF2B5EF4-FFF2-40B4-BE49-F238E27FC236}">
                        <a16:creationId xmlns:a16="http://schemas.microsoft.com/office/drawing/2014/main" id="{86FF98EE-E634-46FD-B2DD-21E3CB6DABF7}"/>
                      </a:ext>
                    </a:extLst>
                  </p:cNvPr>
                  <p:cNvSpPr/>
                  <p:nvPr/>
                </p:nvSpPr>
                <p:spPr>
                  <a:xfrm>
                    <a:off x="1352549" y="1533525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Freeform: Shape 137">
                    <a:extLst>
                      <a:ext uri="{FF2B5EF4-FFF2-40B4-BE49-F238E27FC236}">
                        <a16:creationId xmlns:a16="http://schemas.microsoft.com/office/drawing/2014/main" id="{E30F8102-F209-4CDE-A125-10E4ECF41A43}"/>
                      </a:ext>
                    </a:extLst>
                  </p:cNvPr>
                  <p:cNvSpPr/>
                  <p:nvPr/>
                </p:nvSpPr>
                <p:spPr>
                  <a:xfrm flipV="1">
                    <a:off x="1352548" y="2390790"/>
                    <a:ext cx="1971675" cy="857265"/>
                  </a:xfrm>
                  <a:custGeom>
                    <a:avLst/>
                    <a:gdLst>
                      <a:gd name="connsiteX0" fmla="*/ 0 w 2809875"/>
                      <a:gd name="connsiteY0" fmla="*/ 1514475 h 1514475"/>
                      <a:gd name="connsiteX1" fmla="*/ 2057400 w 2809875"/>
                      <a:gd name="connsiteY1" fmla="*/ 704850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1295400 w 2809875"/>
                      <a:gd name="connsiteY2" fmla="*/ 1247775 h 1514475"/>
                      <a:gd name="connsiteX3" fmla="*/ 2809875 w 2809875"/>
                      <a:gd name="connsiteY3" fmla="*/ 0 h 1514475"/>
                      <a:gd name="connsiteX4" fmla="*/ 2809875 w 2809875"/>
                      <a:gd name="connsiteY4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3" fmla="*/ 2809875 w 2809875"/>
                      <a:gd name="connsiteY3" fmla="*/ 0 h 1514475"/>
                      <a:gd name="connsiteX0" fmla="*/ 0 w 2809875"/>
                      <a:gd name="connsiteY0" fmla="*/ 1514475 h 1514475"/>
                      <a:gd name="connsiteX1" fmla="*/ 1295400 w 2809875"/>
                      <a:gd name="connsiteY1" fmla="*/ 1247775 h 1514475"/>
                      <a:gd name="connsiteX2" fmla="*/ 2809875 w 2809875"/>
                      <a:gd name="connsiteY2" fmla="*/ 0 h 1514475"/>
                      <a:gd name="connsiteX0" fmla="*/ 0 w 2038350"/>
                      <a:gd name="connsiteY0" fmla="*/ 790575 h 790575"/>
                      <a:gd name="connsiteX1" fmla="*/ 1295400 w 2038350"/>
                      <a:gd name="connsiteY1" fmla="*/ 523875 h 790575"/>
                      <a:gd name="connsiteX2" fmla="*/ 2038350 w 2038350"/>
                      <a:gd name="connsiteY2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75"/>
                      <a:gd name="connsiteX1" fmla="*/ 2038350 w 2038350"/>
                      <a:gd name="connsiteY1" fmla="*/ 0 h 790575"/>
                      <a:gd name="connsiteX0" fmla="*/ 0 w 2038350"/>
                      <a:gd name="connsiteY0" fmla="*/ 790575 h 790589"/>
                      <a:gd name="connsiteX1" fmla="*/ 2038350 w 2038350"/>
                      <a:gd name="connsiteY1" fmla="*/ 0 h 790589"/>
                      <a:gd name="connsiteX0" fmla="*/ 0 w 1971675"/>
                      <a:gd name="connsiteY0" fmla="*/ 857250 h 857262"/>
                      <a:gd name="connsiteX1" fmla="*/ 1971675 w 1971675"/>
                      <a:gd name="connsiteY1" fmla="*/ 0 h 857262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7"/>
                      <a:gd name="connsiteX1" fmla="*/ 1971675 w 1971675"/>
                      <a:gd name="connsiteY1" fmla="*/ 0 h 857267"/>
                      <a:gd name="connsiteX0" fmla="*/ 0 w 1971675"/>
                      <a:gd name="connsiteY0" fmla="*/ 857250 h 857265"/>
                      <a:gd name="connsiteX1" fmla="*/ 1971675 w 1971675"/>
                      <a:gd name="connsiteY1" fmla="*/ 0 h 85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971675" h="857265">
                        <a:moveTo>
                          <a:pt x="0" y="857250"/>
                        </a:moveTo>
                        <a:cubicBezTo>
                          <a:pt x="555625" y="860425"/>
                          <a:pt x="1701800" y="387350"/>
                          <a:pt x="1971675" y="0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Freeform: Shape 138">
                    <a:extLst>
                      <a:ext uri="{FF2B5EF4-FFF2-40B4-BE49-F238E27FC236}">
                        <a16:creationId xmlns:a16="http://schemas.microsoft.com/office/drawing/2014/main" id="{7EF8CEFF-2955-4273-A0D4-2E9266DB70AB}"/>
                      </a:ext>
                    </a:extLst>
                  </p:cNvPr>
                  <p:cNvSpPr/>
                  <p:nvPr/>
                </p:nvSpPr>
                <p:spPr>
                  <a:xfrm>
                    <a:off x="3112294" y="1747836"/>
                    <a:ext cx="290606" cy="1307307"/>
                  </a:xfrm>
                  <a:custGeom>
                    <a:avLst/>
                    <a:gdLst>
                      <a:gd name="connsiteX0" fmla="*/ 0 w 428625"/>
                      <a:gd name="connsiteY0" fmla="*/ 0 h 1209675"/>
                      <a:gd name="connsiteX1" fmla="*/ 428625 w 428625"/>
                      <a:gd name="connsiteY1" fmla="*/ 609600 h 1209675"/>
                      <a:gd name="connsiteX2" fmla="*/ 0 w 428625"/>
                      <a:gd name="connsiteY2" fmla="*/ 1209675 h 1209675"/>
                      <a:gd name="connsiteX3" fmla="*/ 0 w 428625"/>
                      <a:gd name="connsiteY3" fmla="*/ 1209675 h 1209675"/>
                      <a:gd name="connsiteX0" fmla="*/ 0 w 485928"/>
                      <a:gd name="connsiteY0" fmla="*/ 0 h 1257300"/>
                      <a:gd name="connsiteX1" fmla="*/ 485775 w 485928"/>
                      <a:gd name="connsiteY1" fmla="*/ 657225 h 1257300"/>
                      <a:gd name="connsiteX2" fmla="*/ 57150 w 485928"/>
                      <a:gd name="connsiteY2" fmla="*/ 1257300 h 1257300"/>
                      <a:gd name="connsiteX3" fmla="*/ 57150 w 485928"/>
                      <a:gd name="connsiteY3" fmla="*/ 1257300 h 1257300"/>
                      <a:gd name="connsiteX0" fmla="*/ 0 w 505093"/>
                      <a:gd name="connsiteY0" fmla="*/ 0 h 1304925"/>
                      <a:gd name="connsiteX1" fmla="*/ 504825 w 505093"/>
                      <a:gd name="connsiteY1" fmla="*/ 704850 h 1304925"/>
                      <a:gd name="connsiteX2" fmla="*/ 76200 w 505093"/>
                      <a:gd name="connsiteY2" fmla="*/ 1304925 h 1304925"/>
                      <a:gd name="connsiteX3" fmla="*/ 76200 w 505093"/>
                      <a:gd name="connsiteY3" fmla="*/ 1304925 h 1304925"/>
                      <a:gd name="connsiteX0" fmla="*/ 0 w 307746"/>
                      <a:gd name="connsiteY0" fmla="*/ 0 h 1304925"/>
                      <a:gd name="connsiteX1" fmla="*/ 307181 w 307746"/>
                      <a:gd name="connsiteY1" fmla="*/ 638175 h 1304925"/>
                      <a:gd name="connsiteX2" fmla="*/ 76200 w 307746"/>
                      <a:gd name="connsiteY2" fmla="*/ 1304925 h 1304925"/>
                      <a:gd name="connsiteX3" fmla="*/ 76200 w 307746"/>
                      <a:gd name="connsiteY3" fmla="*/ 1304925 h 1304925"/>
                      <a:gd name="connsiteX0" fmla="*/ 0 w 307986"/>
                      <a:gd name="connsiteY0" fmla="*/ 0 h 1304925"/>
                      <a:gd name="connsiteX1" fmla="*/ 307181 w 307986"/>
                      <a:gd name="connsiteY1" fmla="*/ 638175 h 1304925"/>
                      <a:gd name="connsiteX2" fmla="*/ 76200 w 307986"/>
                      <a:gd name="connsiteY2" fmla="*/ 1304925 h 1304925"/>
                      <a:gd name="connsiteX3" fmla="*/ 76200 w 307986"/>
                      <a:gd name="connsiteY3" fmla="*/ 1304925 h 1304925"/>
                      <a:gd name="connsiteX0" fmla="*/ 0 w 307200"/>
                      <a:gd name="connsiteY0" fmla="*/ 0 h 1304925"/>
                      <a:gd name="connsiteX1" fmla="*/ 307181 w 307200"/>
                      <a:gd name="connsiteY1" fmla="*/ 638175 h 1304925"/>
                      <a:gd name="connsiteX2" fmla="*/ 76200 w 307200"/>
                      <a:gd name="connsiteY2" fmla="*/ 1304925 h 1304925"/>
                      <a:gd name="connsiteX3" fmla="*/ 76200 w 307200"/>
                      <a:gd name="connsiteY3" fmla="*/ 1304925 h 1304925"/>
                      <a:gd name="connsiteX0" fmla="*/ 0 w 328629"/>
                      <a:gd name="connsiteY0" fmla="*/ 0 h 1304925"/>
                      <a:gd name="connsiteX1" fmla="*/ 328613 w 328629"/>
                      <a:gd name="connsiteY1" fmla="*/ 652463 h 1304925"/>
                      <a:gd name="connsiteX2" fmla="*/ 76200 w 328629"/>
                      <a:gd name="connsiteY2" fmla="*/ 1304925 h 1304925"/>
                      <a:gd name="connsiteX3" fmla="*/ 76200 w 328629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3" fmla="*/ 76200 w 328626"/>
                      <a:gd name="connsiteY3" fmla="*/ 1304925 h 1304925"/>
                      <a:gd name="connsiteX0" fmla="*/ 0 w 328626"/>
                      <a:gd name="connsiteY0" fmla="*/ 0 h 1304925"/>
                      <a:gd name="connsiteX1" fmla="*/ 328613 w 328626"/>
                      <a:gd name="connsiteY1" fmla="*/ 652463 h 1304925"/>
                      <a:gd name="connsiteX2" fmla="*/ 76200 w 328626"/>
                      <a:gd name="connsiteY2" fmla="*/ 1304925 h 1304925"/>
                      <a:gd name="connsiteX0" fmla="*/ 7144 w 335764"/>
                      <a:gd name="connsiteY0" fmla="*/ 0 h 1285875"/>
                      <a:gd name="connsiteX1" fmla="*/ 335757 w 335764"/>
                      <a:gd name="connsiteY1" fmla="*/ 652463 h 1285875"/>
                      <a:gd name="connsiteX2" fmla="*/ 0 w 335764"/>
                      <a:gd name="connsiteY2" fmla="*/ 1285875 h 1285875"/>
                      <a:gd name="connsiteX0" fmla="*/ 0 w 328835"/>
                      <a:gd name="connsiteY0" fmla="*/ 0 h 1312069"/>
                      <a:gd name="connsiteX1" fmla="*/ 328613 w 328835"/>
                      <a:gd name="connsiteY1" fmla="*/ 652463 h 1312069"/>
                      <a:gd name="connsiteX2" fmla="*/ 40481 w 328835"/>
                      <a:gd name="connsiteY2" fmla="*/ 1312069 h 1312069"/>
                      <a:gd name="connsiteX0" fmla="*/ 0 w 312024"/>
                      <a:gd name="connsiteY0" fmla="*/ 0 h 1307307"/>
                      <a:gd name="connsiteX1" fmla="*/ 311945 w 312024"/>
                      <a:gd name="connsiteY1" fmla="*/ 647701 h 1307307"/>
                      <a:gd name="connsiteX2" fmla="*/ 23813 w 312024"/>
                      <a:gd name="connsiteY2" fmla="*/ 1307307 h 1307307"/>
                      <a:gd name="connsiteX0" fmla="*/ 0 w 278710"/>
                      <a:gd name="connsiteY0" fmla="*/ 0 h 1307307"/>
                      <a:gd name="connsiteX1" fmla="*/ 278608 w 278710"/>
                      <a:gd name="connsiteY1" fmla="*/ 650082 h 1307307"/>
                      <a:gd name="connsiteX2" fmla="*/ 23813 w 278710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7745"/>
                      <a:gd name="connsiteY0" fmla="*/ 0 h 1307307"/>
                      <a:gd name="connsiteX1" fmla="*/ 297658 w 297745"/>
                      <a:gd name="connsiteY1" fmla="*/ 652464 h 1307307"/>
                      <a:gd name="connsiteX2" fmla="*/ 23813 w 297745"/>
                      <a:gd name="connsiteY2" fmla="*/ 1307307 h 1307307"/>
                      <a:gd name="connsiteX0" fmla="*/ 0 w 290606"/>
                      <a:gd name="connsiteY0" fmla="*/ 0 h 1307307"/>
                      <a:gd name="connsiteX1" fmla="*/ 290514 w 290606"/>
                      <a:gd name="connsiteY1" fmla="*/ 652464 h 1307307"/>
                      <a:gd name="connsiteX2" fmla="*/ 23813 w 290606"/>
                      <a:gd name="connsiteY2" fmla="*/ 1307307 h 1307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606" h="1307307">
                        <a:moveTo>
                          <a:pt x="0" y="0"/>
                        </a:moveTo>
                        <a:cubicBezTo>
                          <a:pt x="190499" y="258763"/>
                          <a:pt x="286545" y="434580"/>
                          <a:pt x="290514" y="652464"/>
                        </a:cubicBezTo>
                        <a:cubicBezTo>
                          <a:pt x="294483" y="870348"/>
                          <a:pt x="170657" y="1091407"/>
                          <a:pt x="23813" y="1307307"/>
                        </a:cubicBezTo>
                      </a:path>
                    </a:pathLst>
                  </a:custGeom>
                  <a:noFill/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723B9AB2-D307-4BF7-84A5-254000B6AC5E}"/>
                    </a:ext>
                  </a:extLst>
                </p:cNvPr>
                <p:cNvSpPr/>
                <p:nvPr/>
              </p:nvSpPr>
              <p:spPr>
                <a:xfrm>
                  <a:off x="2985415" y="2202589"/>
                  <a:ext cx="304800" cy="361949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1540C675-A9CE-421C-96C7-52C39C4396AD}"/>
                  </a:ext>
                </a:extLst>
              </p:cNvPr>
              <p:cNvGrpSpPr/>
              <p:nvPr/>
            </p:nvGrpSpPr>
            <p:grpSpPr>
              <a:xfrm>
                <a:off x="9365718" y="2819890"/>
                <a:ext cx="1180362" cy="1198499"/>
                <a:chOff x="6032473" y="1838325"/>
                <a:chExt cx="1708177" cy="1734424"/>
              </a:xfrm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4CD72A0C-94C8-41DF-A846-90A094617617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238070C2-47C8-41D8-AA0C-3088F7811A56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CA7B9DA8-7C99-4C6B-AB41-5309502E75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>
                  <a:extLst>
                    <a:ext uri="{FF2B5EF4-FFF2-40B4-BE49-F238E27FC236}">
                      <a16:creationId xmlns:a16="http://schemas.microsoft.com/office/drawing/2014/main" id="{12728160-6E9D-43BC-933E-7B496A41F1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C2E20629-6EBF-4AE7-8324-19D55BA557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857AFCEB-D8F7-45D3-A740-60BEEF5CBE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151B9507-F31B-4DC8-80D9-820BE911EE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A0E85DFC-2953-4CD7-B8AE-B5F24DFA5C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98A5D622-F9E9-4328-B1C4-B00999BEF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ABB86329-7D19-46A2-A6E8-099E6C9225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5A6402A3-39FC-438A-9921-CA01F3C0E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A06A0117-B2B3-43E8-AFD4-E94481C486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19703585-7D76-450A-8741-410041476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E26CABF1-F7DF-4B81-8A16-2908AF9A57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46CFA05F-290A-43C6-894D-A87DBCCC12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53381C3F-685C-46D2-8291-E612BB2B6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1BCD4B80-5E93-402A-9DB4-193A86F022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5715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12DFAD16-4D80-4C01-92D1-A3A0FEFA19EC}"/>
                  </a:ext>
                </a:extLst>
              </p:cNvPr>
              <p:cNvGrpSpPr/>
              <p:nvPr/>
            </p:nvGrpSpPr>
            <p:grpSpPr>
              <a:xfrm>
                <a:off x="3088648" y="5974855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DC5DE8D-A023-4A91-A161-82F5595780A6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DD12D662-AAA3-4BFB-92EB-F9ACD5BDAF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1DC58E4-1837-4C92-A4A4-E4756CF1366D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4ACB2748-D28C-4344-A5EF-0218D8E3F8AA}"/>
                  </a:ext>
                </a:extLst>
              </p:cNvPr>
              <p:cNvGrpSpPr/>
              <p:nvPr/>
            </p:nvGrpSpPr>
            <p:grpSpPr>
              <a:xfrm rot="10800000">
                <a:off x="3088648" y="1333140"/>
                <a:ext cx="6014703" cy="806945"/>
                <a:chOff x="3111253" y="4883740"/>
                <a:chExt cx="6014703" cy="806945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74460A5-1359-434E-AB59-6A3FD537E490}"/>
                    </a:ext>
                  </a:extLst>
                </p:cNvPr>
                <p:cNvSpPr/>
                <p:nvPr/>
              </p:nvSpPr>
              <p:spPr>
                <a:xfrm>
                  <a:off x="3111253" y="4883740"/>
                  <a:ext cx="6009887" cy="627321"/>
                </a:xfrm>
                <a:prstGeom prst="rect">
                  <a:avLst/>
                </a:prstGeom>
                <a:solidFill>
                  <a:srgbClr val="DDDDD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7B070D4C-FAE0-4644-A78D-51FD4962FD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1253" y="4885328"/>
                  <a:ext cx="6009887" cy="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C7AFC7D1-94D0-4563-AA13-9EFB027ED859}"/>
                    </a:ext>
                  </a:extLst>
                </p:cNvPr>
                <p:cNvSpPr/>
                <p:nvPr/>
              </p:nvSpPr>
              <p:spPr>
                <a:xfrm>
                  <a:off x="3111253" y="5196809"/>
                  <a:ext cx="6014703" cy="493876"/>
                </a:xfrm>
                <a:custGeom>
                  <a:avLst/>
                  <a:gdLst>
                    <a:gd name="connsiteX0" fmla="*/ 0 w 792480"/>
                    <a:gd name="connsiteY0" fmla="*/ 251460 h 251460"/>
                    <a:gd name="connsiteX1" fmla="*/ 792480 w 792480"/>
                    <a:gd name="connsiteY1" fmla="*/ 0 h 25146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0" fmla="*/ 0 w 746760"/>
                    <a:gd name="connsiteY0" fmla="*/ 236220 h 236220"/>
                    <a:gd name="connsiteX1" fmla="*/ 746760 w 746760"/>
                    <a:gd name="connsiteY1" fmla="*/ 0 h 236220"/>
                    <a:gd name="connsiteX2" fmla="*/ 746760 w 746760"/>
                    <a:gd name="connsiteY2" fmla="*/ 0 h 236220"/>
                    <a:gd name="connsiteX0" fmla="*/ 0 w 1554480"/>
                    <a:gd name="connsiteY0" fmla="*/ 236220 h 236220"/>
                    <a:gd name="connsiteX1" fmla="*/ 746760 w 1554480"/>
                    <a:gd name="connsiteY1" fmla="*/ 0 h 236220"/>
                    <a:gd name="connsiteX2" fmla="*/ 1554480 w 1554480"/>
                    <a:gd name="connsiteY2" fmla="*/ 220980 h 236220"/>
                    <a:gd name="connsiteX0" fmla="*/ 0 w 1614311"/>
                    <a:gd name="connsiteY0" fmla="*/ 236220 h 251460"/>
                    <a:gd name="connsiteX1" fmla="*/ 746760 w 1614311"/>
                    <a:gd name="connsiteY1" fmla="*/ 0 h 251460"/>
                    <a:gd name="connsiteX2" fmla="*/ 1554480 w 1614311"/>
                    <a:gd name="connsiteY2" fmla="*/ 220980 h 251460"/>
                    <a:gd name="connsiteX3" fmla="*/ 1554480 w 1614311"/>
                    <a:gd name="connsiteY3" fmla="*/ 251460 h 251460"/>
                    <a:gd name="connsiteX0" fmla="*/ 0 w 2240280"/>
                    <a:gd name="connsiteY0" fmla="*/ 236220 h 236220"/>
                    <a:gd name="connsiteX1" fmla="*/ 746760 w 2240280"/>
                    <a:gd name="connsiteY1" fmla="*/ 0 h 236220"/>
                    <a:gd name="connsiteX2" fmla="*/ 1554480 w 2240280"/>
                    <a:gd name="connsiteY2" fmla="*/ 220980 h 236220"/>
                    <a:gd name="connsiteX3" fmla="*/ 2240280 w 2240280"/>
                    <a:gd name="connsiteY3" fmla="*/ 30480 h 236220"/>
                    <a:gd name="connsiteX0" fmla="*/ 0 w 2293321"/>
                    <a:gd name="connsiteY0" fmla="*/ 236220 h 236220"/>
                    <a:gd name="connsiteX1" fmla="*/ 746760 w 2293321"/>
                    <a:gd name="connsiteY1" fmla="*/ 0 h 236220"/>
                    <a:gd name="connsiteX2" fmla="*/ 1554480 w 2293321"/>
                    <a:gd name="connsiteY2" fmla="*/ 220980 h 236220"/>
                    <a:gd name="connsiteX3" fmla="*/ 2240280 w 2293321"/>
                    <a:gd name="connsiteY3" fmla="*/ 30480 h 236220"/>
                    <a:gd name="connsiteX4" fmla="*/ 2247899 w 2293321"/>
                    <a:gd name="connsiteY4" fmla="*/ 45720 h 236220"/>
                    <a:gd name="connsiteX0" fmla="*/ 0 w 3002279"/>
                    <a:gd name="connsiteY0" fmla="*/ 236220 h 236220"/>
                    <a:gd name="connsiteX1" fmla="*/ 746760 w 3002279"/>
                    <a:gd name="connsiteY1" fmla="*/ 0 h 236220"/>
                    <a:gd name="connsiteX2" fmla="*/ 1554480 w 3002279"/>
                    <a:gd name="connsiteY2" fmla="*/ 220980 h 236220"/>
                    <a:gd name="connsiteX3" fmla="*/ 2240280 w 3002279"/>
                    <a:gd name="connsiteY3" fmla="*/ 30480 h 236220"/>
                    <a:gd name="connsiteX4" fmla="*/ 3002279 w 3002279"/>
                    <a:gd name="connsiteY4" fmla="*/ 228600 h 236220"/>
                    <a:gd name="connsiteX0" fmla="*/ 0 w 3054534"/>
                    <a:gd name="connsiteY0" fmla="*/ 236220 h 245665"/>
                    <a:gd name="connsiteX1" fmla="*/ 746760 w 3054534"/>
                    <a:gd name="connsiteY1" fmla="*/ 0 h 245665"/>
                    <a:gd name="connsiteX2" fmla="*/ 1554480 w 3054534"/>
                    <a:gd name="connsiteY2" fmla="*/ 220980 h 245665"/>
                    <a:gd name="connsiteX3" fmla="*/ 2240280 w 3054534"/>
                    <a:gd name="connsiteY3" fmla="*/ 30480 h 245665"/>
                    <a:gd name="connsiteX4" fmla="*/ 3002279 w 3054534"/>
                    <a:gd name="connsiteY4" fmla="*/ 228600 h 245665"/>
                    <a:gd name="connsiteX5" fmla="*/ 2987039 w 3054534"/>
                    <a:gd name="connsiteY5" fmla="*/ 236220 h 245665"/>
                    <a:gd name="connsiteX0" fmla="*/ 0 w 3718571"/>
                    <a:gd name="connsiteY0" fmla="*/ 236220 h 236220"/>
                    <a:gd name="connsiteX1" fmla="*/ 746760 w 3718571"/>
                    <a:gd name="connsiteY1" fmla="*/ 0 h 236220"/>
                    <a:gd name="connsiteX2" fmla="*/ 1554480 w 3718571"/>
                    <a:gd name="connsiteY2" fmla="*/ 220980 h 236220"/>
                    <a:gd name="connsiteX3" fmla="*/ 2240280 w 3718571"/>
                    <a:gd name="connsiteY3" fmla="*/ 30480 h 236220"/>
                    <a:gd name="connsiteX4" fmla="*/ 3002279 w 3718571"/>
                    <a:gd name="connsiteY4" fmla="*/ 228600 h 236220"/>
                    <a:gd name="connsiteX5" fmla="*/ 3718559 w 3718571"/>
                    <a:gd name="connsiteY5" fmla="*/ 15240 h 236220"/>
                    <a:gd name="connsiteX0" fmla="*/ 0 w 3769479"/>
                    <a:gd name="connsiteY0" fmla="*/ 236220 h 236220"/>
                    <a:gd name="connsiteX1" fmla="*/ 746760 w 3769479"/>
                    <a:gd name="connsiteY1" fmla="*/ 0 h 236220"/>
                    <a:gd name="connsiteX2" fmla="*/ 1554480 w 3769479"/>
                    <a:gd name="connsiteY2" fmla="*/ 220980 h 236220"/>
                    <a:gd name="connsiteX3" fmla="*/ 2240280 w 3769479"/>
                    <a:gd name="connsiteY3" fmla="*/ 30480 h 236220"/>
                    <a:gd name="connsiteX4" fmla="*/ 3002279 w 3769479"/>
                    <a:gd name="connsiteY4" fmla="*/ 228600 h 236220"/>
                    <a:gd name="connsiteX5" fmla="*/ 3718559 w 3769479"/>
                    <a:gd name="connsiteY5" fmla="*/ 15240 h 236220"/>
                    <a:gd name="connsiteX6" fmla="*/ 3710938 w 3769479"/>
                    <a:gd name="connsiteY6" fmla="*/ 30480 h 236220"/>
                    <a:gd name="connsiteX0" fmla="*/ 0 w 4457701"/>
                    <a:gd name="connsiteY0" fmla="*/ 236220 h 236220"/>
                    <a:gd name="connsiteX1" fmla="*/ 746760 w 4457701"/>
                    <a:gd name="connsiteY1" fmla="*/ 0 h 236220"/>
                    <a:gd name="connsiteX2" fmla="*/ 1554480 w 4457701"/>
                    <a:gd name="connsiteY2" fmla="*/ 220980 h 236220"/>
                    <a:gd name="connsiteX3" fmla="*/ 2240280 w 4457701"/>
                    <a:gd name="connsiteY3" fmla="*/ 30480 h 236220"/>
                    <a:gd name="connsiteX4" fmla="*/ 3002279 w 4457701"/>
                    <a:gd name="connsiteY4" fmla="*/ 228600 h 236220"/>
                    <a:gd name="connsiteX5" fmla="*/ 3718559 w 4457701"/>
                    <a:gd name="connsiteY5" fmla="*/ 15240 h 236220"/>
                    <a:gd name="connsiteX6" fmla="*/ 4457698 w 4457701"/>
                    <a:gd name="connsiteY6" fmla="*/ 236220 h 236220"/>
                    <a:gd name="connsiteX0" fmla="*/ 0 w 4517031"/>
                    <a:gd name="connsiteY0" fmla="*/ 236220 h 252588"/>
                    <a:gd name="connsiteX1" fmla="*/ 746760 w 4517031"/>
                    <a:gd name="connsiteY1" fmla="*/ 0 h 252588"/>
                    <a:gd name="connsiteX2" fmla="*/ 1554480 w 4517031"/>
                    <a:gd name="connsiteY2" fmla="*/ 220980 h 252588"/>
                    <a:gd name="connsiteX3" fmla="*/ 2240280 w 4517031"/>
                    <a:gd name="connsiteY3" fmla="*/ 30480 h 252588"/>
                    <a:gd name="connsiteX4" fmla="*/ 3002279 w 4517031"/>
                    <a:gd name="connsiteY4" fmla="*/ 228600 h 252588"/>
                    <a:gd name="connsiteX5" fmla="*/ 3718559 w 4517031"/>
                    <a:gd name="connsiteY5" fmla="*/ 15240 h 252588"/>
                    <a:gd name="connsiteX6" fmla="*/ 4457698 w 4517031"/>
                    <a:gd name="connsiteY6" fmla="*/ 236220 h 252588"/>
                    <a:gd name="connsiteX7" fmla="*/ 4472938 w 4517031"/>
                    <a:gd name="connsiteY7" fmla="*/ 236220 h 252588"/>
                    <a:gd name="connsiteX0" fmla="*/ 0 w 5265418"/>
                    <a:gd name="connsiteY0" fmla="*/ 266700 h 269799"/>
                    <a:gd name="connsiteX1" fmla="*/ 746760 w 5265418"/>
                    <a:gd name="connsiteY1" fmla="*/ 30480 h 269799"/>
                    <a:gd name="connsiteX2" fmla="*/ 1554480 w 5265418"/>
                    <a:gd name="connsiteY2" fmla="*/ 251460 h 269799"/>
                    <a:gd name="connsiteX3" fmla="*/ 2240280 w 5265418"/>
                    <a:gd name="connsiteY3" fmla="*/ 60960 h 269799"/>
                    <a:gd name="connsiteX4" fmla="*/ 3002279 w 5265418"/>
                    <a:gd name="connsiteY4" fmla="*/ 259080 h 269799"/>
                    <a:gd name="connsiteX5" fmla="*/ 3718559 w 5265418"/>
                    <a:gd name="connsiteY5" fmla="*/ 45720 h 269799"/>
                    <a:gd name="connsiteX6" fmla="*/ 4457698 w 5265418"/>
                    <a:gd name="connsiteY6" fmla="*/ 266700 h 269799"/>
                    <a:gd name="connsiteX7" fmla="*/ 5265418 w 5265418"/>
                    <a:gd name="connsiteY7" fmla="*/ 0 h 269799"/>
                    <a:gd name="connsiteX0" fmla="*/ 0 w 5325248"/>
                    <a:gd name="connsiteY0" fmla="*/ 288789 h 291888"/>
                    <a:gd name="connsiteX1" fmla="*/ 746760 w 5325248"/>
                    <a:gd name="connsiteY1" fmla="*/ 52569 h 291888"/>
                    <a:gd name="connsiteX2" fmla="*/ 1554480 w 5325248"/>
                    <a:gd name="connsiteY2" fmla="*/ 273549 h 291888"/>
                    <a:gd name="connsiteX3" fmla="*/ 2240280 w 5325248"/>
                    <a:gd name="connsiteY3" fmla="*/ 83049 h 291888"/>
                    <a:gd name="connsiteX4" fmla="*/ 3002279 w 5325248"/>
                    <a:gd name="connsiteY4" fmla="*/ 281169 h 291888"/>
                    <a:gd name="connsiteX5" fmla="*/ 3718559 w 5325248"/>
                    <a:gd name="connsiteY5" fmla="*/ 67809 h 291888"/>
                    <a:gd name="connsiteX6" fmla="*/ 4457698 w 5325248"/>
                    <a:gd name="connsiteY6" fmla="*/ 288789 h 291888"/>
                    <a:gd name="connsiteX7" fmla="*/ 5265418 w 5325248"/>
                    <a:gd name="connsiteY7" fmla="*/ 22089 h 291888"/>
                    <a:gd name="connsiteX8" fmla="*/ 5265417 w 5325248"/>
                    <a:gd name="connsiteY8" fmla="*/ 14470 h 291888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4451"/>
                    <a:gd name="connsiteX1" fmla="*/ 746760 w 6248397"/>
                    <a:gd name="connsiteY1" fmla="*/ 35132 h 274451"/>
                    <a:gd name="connsiteX2" fmla="*/ 1554480 w 6248397"/>
                    <a:gd name="connsiteY2" fmla="*/ 256112 h 274451"/>
                    <a:gd name="connsiteX3" fmla="*/ 2240280 w 6248397"/>
                    <a:gd name="connsiteY3" fmla="*/ 65612 h 274451"/>
                    <a:gd name="connsiteX4" fmla="*/ 3002279 w 6248397"/>
                    <a:gd name="connsiteY4" fmla="*/ 263732 h 274451"/>
                    <a:gd name="connsiteX5" fmla="*/ 3718559 w 6248397"/>
                    <a:gd name="connsiteY5" fmla="*/ 50372 h 274451"/>
                    <a:gd name="connsiteX6" fmla="*/ 4457698 w 6248397"/>
                    <a:gd name="connsiteY6" fmla="*/ 271352 h 274451"/>
                    <a:gd name="connsiteX7" fmla="*/ 5265418 w 6248397"/>
                    <a:gd name="connsiteY7" fmla="*/ 4652 h 274451"/>
                    <a:gd name="connsiteX8" fmla="*/ 6248397 w 6248397"/>
                    <a:gd name="connsiteY8" fmla="*/ 263733 h 274451"/>
                    <a:gd name="connsiteX0" fmla="*/ 0 w 6248397"/>
                    <a:gd name="connsiteY0" fmla="*/ 271352 h 271461"/>
                    <a:gd name="connsiteX1" fmla="*/ 746760 w 6248397"/>
                    <a:gd name="connsiteY1" fmla="*/ 35132 h 271461"/>
                    <a:gd name="connsiteX2" fmla="*/ 1554480 w 6248397"/>
                    <a:gd name="connsiteY2" fmla="*/ 256112 h 271461"/>
                    <a:gd name="connsiteX3" fmla="*/ 2240280 w 6248397"/>
                    <a:gd name="connsiteY3" fmla="*/ 65612 h 271461"/>
                    <a:gd name="connsiteX4" fmla="*/ 3002279 w 6248397"/>
                    <a:gd name="connsiteY4" fmla="*/ 263732 h 271461"/>
                    <a:gd name="connsiteX5" fmla="*/ 3718559 w 6248397"/>
                    <a:gd name="connsiteY5" fmla="*/ 50372 h 271461"/>
                    <a:gd name="connsiteX6" fmla="*/ 4457698 w 6248397"/>
                    <a:gd name="connsiteY6" fmla="*/ 271352 h 271461"/>
                    <a:gd name="connsiteX7" fmla="*/ 5265418 w 6248397"/>
                    <a:gd name="connsiteY7" fmla="*/ 4652 h 271461"/>
                    <a:gd name="connsiteX8" fmla="*/ 6248397 w 6248397"/>
                    <a:gd name="connsiteY8" fmla="*/ 263733 h 271461"/>
                    <a:gd name="connsiteX0" fmla="*/ 0 w 6248397"/>
                    <a:gd name="connsiteY0" fmla="*/ 271352 h 271482"/>
                    <a:gd name="connsiteX1" fmla="*/ 746760 w 6248397"/>
                    <a:gd name="connsiteY1" fmla="*/ 35132 h 271482"/>
                    <a:gd name="connsiteX2" fmla="*/ 1554480 w 6248397"/>
                    <a:gd name="connsiteY2" fmla="*/ 256112 h 271482"/>
                    <a:gd name="connsiteX3" fmla="*/ 2240280 w 6248397"/>
                    <a:gd name="connsiteY3" fmla="*/ 65612 h 271482"/>
                    <a:gd name="connsiteX4" fmla="*/ 3002279 w 6248397"/>
                    <a:gd name="connsiteY4" fmla="*/ 263732 h 271482"/>
                    <a:gd name="connsiteX5" fmla="*/ 3718559 w 6248397"/>
                    <a:gd name="connsiteY5" fmla="*/ 50372 h 271482"/>
                    <a:gd name="connsiteX6" fmla="*/ 4457698 w 6248397"/>
                    <a:gd name="connsiteY6" fmla="*/ 271352 h 271482"/>
                    <a:gd name="connsiteX7" fmla="*/ 5265418 w 6248397"/>
                    <a:gd name="connsiteY7" fmla="*/ 4652 h 271482"/>
                    <a:gd name="connsiteX8" fmla="*/ 6248397 w 6248397"/>
                    <a:gd name="connsiteY8" fmla="*/ 263733 h 271482"/>
                    <a:gd name="connsiteX0" fmla="*/ 0 w 6248397"/>
                    <a:gd name="connsiteY0" fmla="*/ 267309 h 267424"/>
                    <a:gd name="connsiteX1" fmla="*/ 746760 w 6248397"/>
                    <a:gd name="connsiteY1" fmla="*/ 31089 h 267424"/>
                    <a:gd name="connsiteX2" fmla="*/ 1554480 w 6248397"/>
                    <a:gd name="connsiteY2" fmla="*/ 252069 h 267424"/>
                    <a:gd name="connsiteX3" fmla="*/ 2240280 w 6248397"/>
                    <a:gd name="connsiteY3" fmla="*/ 61569 h 267424"/>
                    <a:gd name="connsiteX4" fmla="*/ 3002279 w 6248397"/>
                    <a:gd name="connsiteY4" fmla="*/ 259689 h 267424"/>
                    <a:gd name="connsiteX5" fmla="*/ 3718559 w 6248397"/>
                    <a:gd name="connsiteY5" fmla="*/ 46329 h 267424"/>
                    <a:gd name="connsiteX6" fmla="*/ 4457698 w 6248397"/>
                    <a:gd name="connsiteY6" fmla="*/ 267309 h 267424"/>
                    <a:gd name="connsiteX7" fmla="*/ 5265418 w 6248397"/>
                    <a:gd name="connsiteY7" fmla="*/ 609 h 267424"/>
                    <a:gd name="connsiteX8" fmla="*/ 6248397 w 6248397"/>
                    <a:gd name="connsiteY8" fmla="*/ 259690 h 267424"/>
                    <a:gd name="connsiteX0" fmla="*/ 0 w 6134097"/>
                    <a:gd name="connsiteY0" fmla="*/ 266705 h 274332"/>
                    <a:gd name="connsiteX1" fmla="*/ 746760 w 6134097"/>
                    <a:gd name="connsiteY1" fmla="*/ 30485 h 274332"/>
                    <a:gd name="connsiteX2" fmla="*/ 1554480 w 6134097"/>
                    <a:gd name="connsiteY2" fmla="*/ 251465 h 274332"/>
                    <a:gd name="connsiteX3" fmla="*/ 2240280 w 6134097"/>
                    <a:gd name="connsiteY3" fmla="*/ 60965 h 274332"/>
                    <a:gd name="connsiteX4" fmla="*/ 3002279 w 6134097"/>
                    <a:gd name="connsiteY4" fmla="*/ 259085 h 274332"/>
                    <a:gd name="connsiteX5" fmla="*/ 3718559 w 6134097"/>
                    <a:gd name="connsiteY5" fmla="*/ 45725 h 274332"/>
                    <a:gd name="connsiteX6" fmla="*/ 4457698 w 6134097"/>
                    <a:gd name="connsiteY6" fmla="*/ 266705 h 274332"/>
                    <a:gd name="connsiteX7" fmla="*/ 5265418 w 6134097"/>
                    <a:gd name="connsiteY7" fmla="*/ 5 h 274332"/>
                    <a:gd name="connsiteX8" fmla="*/ 6134097 w 6134097"/>
                    <a:gd name="connsiteY8" fmla="*/ 274326 h 274332"/>
                    <a:gd name="connsiteX0" fmla="*/ 0 w 6134097"/>
                    <a:gd name="connsiteY0" fmla="*/ 236242 h 243870"/>
                    <a:gd name="connsiteX1" fmla="*/ 746760 w 6134097"/>
                    <a:gd name="connsiteY1" fmla="*/ 22 h 243870"/>
                    <a:gd name="connsiteX2" fmla="*/ 1554480 w 6134097"/>
                    <a:gd name="connsiteY2" fmla="*/ 221002 h 243870"/>
                    <a:gd name="connsiteX3" fmla="*/ 2240280 w 6134097"/>
                    <a:gd name="connsiteY3" fmla="*/ 30502 h 243870"/>
                    <a:gd name="connsiteX4" fmla="*/ 3002279 w 6134097"/>
                    <a:gd name="connsiteY4" fmla="*/ 228622 h 243870"/>
                    <a:gd name="connsiteX5" fmla="*/ 3718559 w 6134097"/>
                    <a:gd name="connsiteY5" fmla="*/ 15262 h 243870"/>
                    <a:gd name="connsiteX6" fmla="*/ 4457698 w 6134097"/>
                    <a:gd name="connsiteY6" fmla="*/ 236242 h 243870"/>
                    <a:gd name="connsiteX7" fmla="*/ 5295898 w 6134097"/>
                    <a:gd name="connsiteY7" fmla="*/ 22 h 243870"/>
                    <a:gd name="connsiteX8" fmla="*/ 6134097 w 6134097"/>
                    <a:gd name="connsiteY8" fmla="*/ 243863 h 243870"/>
                    <a:gd name="connsiteX0" fmla="*/ 0 w 6196185"/>
                    <a:gd name="connsiteY0" fmla="*/ 236242 h 256498"/>
                    <a:gd name="connsiteX1" fmla="*/ 746760 w 6196185"/>
                    <a:gd name="connsiteY1" fmla="*/ 22 h 256498"/>
                    <a:gd name="connsiteX2" fmla="*/ 1554480 w 6196185"/>
                    <a:gd name="connsiteY2" fmla="*/ 221002 h 256498"/>
                    <a:gd name="connsiteX3" fmla="*/ 2240280 w 6196185"/>
                    <a:gd name="connsiteY3" fmla="*/ 30502 h 256498"/>
                    <a:gd name="connsiteX4" fmla="*/ 3002279 w 6196185"/>
                    <a:gd name="connsiteY4" fmla="*/ 228622 h 256498"/>
                    <a:gd name="connsiteX5" fmla="*/ 3718559 w 6196185"/>
                    <a:gd name="connsiteY5" fmla="*/ 15262 h 256498"/>
                    <a:gd name="connsiteX6" fmla="*/ 4457698 w 6196185"/>
                    <a:gd name="connsiteY6" fmla="*/ 236242 h 256498"/>
                    <a:gd name="connsiteX7" fmla="*/ 5295898 w 6196185"/>
                    <a:gd name="connsiteY7" fmla="*/ 22 h 256498"/>
                    <a:gd name="connsiteX8" fmla="*/ 6134097 w 6196185"/>
                    <a:gd name="connsiteY8" fmla="*/ 243863 h 256498"/>
                    <a:gd name="connsiteX9" fmla="*/ 6134097 w 6196185"/>
                    <a:gd name="connsiteY9" fmla="*/ 221001 h 256498"/>
                    <a:gd name="connsiteX0" fmla="*/ 0 w 6202721"/>
                    <a:gd name="connsiteY0" fmla="*/ 236242 h 678242"/>
                    <a:gd name="connsiteX1" fmla="*/ 746760 w 6202721"/>
                    <a:gd name="connsiteY1" fmla="*/ 22 h 678242"/>
                    <a:gd name="connsiteX2" fmla="*/ 1554480 w 6202721"/>
                    <a:gd name="connsiteY2" fmla="*/ 221002 h 678242"/>
                    <a:gd name="connsiteX3" fmla="*/ 2240280 w 6202721"/>
                    <a:gd name="connsiteY3" fmla="*/ 30502 h 678242"/>
                    <a:gd name="connsiteX4" fmla="*/ 3002279 w 6202721"/>
                    <a:gd name="connsiteY4" fmla="*/ 228622 h 678242"/>
                    <a:gd name="connsiteX5" fmla="*/ 3718559 w 6202721"/>
                    <a:gd name="connsiteY5" fmla="*/ 15262 h 678242"/>
                    <a:gd name="connsiteX6" fmla="*/ 4457698 w 6202721"/>
                    <a:gd name="connsiteY6" fmla="*/ 236242 h 678242"/>
                    <a:gd name="connsiteX7" fmla="*/ 5295898 w 6202721"/>
                    <a:gd name="connsiteY7" fmla="*/ 22 h 678242"/>
                    <a:gd name="connsiteX8" fmla="*/ 6134097 w 6202721"/>
                    <a:gd name="connsiteY8" fmla="*/ 243863 h 678242"/>
                    <a:gd name="connsiteX9" fmla="*/ 6156957 w 6202721"/>
                    <a:gd name="connsiteY9" fmla="*/ 678201 h 678242"/>
                    <a:gd name="connsiteX0" fmla="*/ 0 w 6202721"/>
                    <a:gd name="connsiteY0" fmla="*/ 236242 h 632528"/>
                    <a:gd name="connsiteX1" fmla="*/ 746760 w 6202721"/>
                    <a:gd name="connsiteY1" fmla="*/ 22 h 632528"/>
                    <a:gd name="connsiteX2" fmla="*/ 1554480 w 6202721"/>
                    <a:gd name="connsiteY2" fmla="*/ 221002 h 632528"/>
                    <a:gd name="connsiteX3" fmla="*/ 2240280 w 6202721"/>
                    <a:gd name="connsiteY3" fmla="*/ 30502 h 632528"/>
                    <a:gd name="connsiteX4" fmla="*/ 3002279 w 6202721"/>
                    <a:gd name="connsiteY4" fmla="*/ 228622 h 632528"/>
                    <a:gd name="connsiteX5" fmla="*/ 3718559 w 6202721"/>
                    <a:gd name="connsiteY5" fmla="*/ 15262 h 632528"/>
                    <a:gd name="connsiteX6" fmla="*/ 4457698 w 6202721"/>
                    <a:gd name="connsiteY6" fmla="*/ 236242 h 632528"/>
                    <a:gd name="connsiteX7" fmla="*/ 5295898 w 6202721"/>
                    <a:gd name="connsiteY7" fmla="*/ 22 h 632528"/>
                    <a:gd name="connsiteX8" fmla="*/ 6134097 w 6202721"/>
                    <a:gd name="connsiteY8" fmla="*/ 243863 h 632528"/>
                    <a:gd name="connsiteX9" fmla="*/ 6156957 w 6202721"/>
                    <a:gd name="connsiteY9" fmla="*/ 632481 h 632528"/>
                    <a:gd name="connsiteX0" fmla="*/ 0 w 6202721"/>
                    <a:gd name="connsiteY0" fmla="*/ 236242 h 661267"/>
                    <a:gd name="connsiteX1" fmla="*/ 746760 w 6202721"/>
                    <a:gd name="connsiteY1" fmla="*/ 22 h 661267"/>
                    <a:gd name="connsiteX2" fmla="*/ 1554480 w 6202721"/>
                    <a:gd name="connsiteY2" fmla="*/ 221002 h 661267"/>
                    <a:gd name="connsiteX3" fmla="*/ 2240280 w 6202721"/>
                    <a:gd name="connsiteY3" fmla="*/ 30502 h 661267"/>
                    <a:gd name="connsiteX4" fmla="*/ 3002279 w 6202721"/>
                    <a:gd name="connsiteY4" fmla="*/ 228622 h 661267"/>
                    <a:gd name="connsiteX5" fmla="*/ 3718559 w 6202721"/>
                    <a:gd name="connsiteY5" fmla="*/ 15262 h 661267"/>
                    <a:gd name="connsiteX6" fmla="*/ 4457698 w 6202721"/>
                    <a:gd name="connsiteY6" fmla="*/ 236242 h 661267"/>
                    <a:gd name="connsiteX7" fmla="*/ 5295898 w 6202721"/>
                    <a:gd name="connsiteY7" fmla="*/ 22 h 661267"/>
                    <a:gd name="connsiteX8" fmla="*/ 6134097 w 6202721"/>
                    <a:gd name="connsiteY8" fmla="*/ 243863 h 661267"/>
                    <a:gd name="connsiteX9" fmla="*/ 6156957 w 6202721"/>
                    <a:gd name="connsiteY9" fmla="*/ 632481 h 661267"/>
                    <a:gd name="connsiteX10" fmla="*/ 6149337 w 6202721"/>
                    <a:gd name="connsiteY10" fmla="*/ 632481 h 661267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2895597 w 6202721"/>
                    <a:gd name="connsiteY11" fmla="*/ 647721 h 663385"/>
                    <a:gd name="connsiteX0" fmla="*/ 0 w 6202721"/>
                    <a:gd name="connsiteY0" fmla="*/ 236242 h 663385"/>
                    <a:gd name="connsiteX1" fmla="*/ 746760 w 6202721"/>
                    <a:gd name="connsiteY1" fmla="*/ 22 h 663385"/>
                    <a:gd name="connsiteX2" fmla="*/ 1554480 w 6202721"/>
                    <a:gd name="connsiteY2" fmla="*/ 221002 h 663385"/>
                    <a:gd name="connsiteX3" fmla="*/ 2240280 w 6202721"/>
                    <a:gd name="connsiteY3" fmla="*/ 30502 h 663385"/>
                    <a:gd name="connsiteX4" fmla="*/ 3002279 w 6202721"/>
                    <a:gd name="connsiteY4" fmla="*/ 228622 h 663385"/>
                    <a:gd name="connsiteX5" fmla="*/ 3718559 w 6202721"/>
                    <a:gd name="connsiteY5" fmla="*/ 15262 h 663385"/>
                    <a:gd name="connsiteX6" fmla="*/ 4457698 w 6202721"/>
                    <a:gd name="connsiteY6" fmla="*/ 236242 h 663385"/>
                    <a:gd name="connsiteX7" fmla="*/ 5295898 w 6202721"/>
                    <a:gd name="connsiteY7" fmla="*/ 22 h 663385"/>
                    <a:gd name="connsiteX8" fmla="*/ 6134097 w 6202721"/>
                    <a:gd name="connsiteY8" fmla="*/ 243863 h 663385"/>
                    <a:gd name="connsiteX9" fmla="*/ 6156957 w 6202721"/>
                    <a:gd name="connsiteY9" fmla="*/ 632481 h 663385"/>
                    <a:gd name="connsiteX10" fmla="*/ 2903217 w 6202721"/>
                    <a:gd name="connsiteY10" fmla="*/ 640101 h 663385"/>
                    <a:gd name="connsiteX11" fmla="*/ 7617 w 6202721"/>
                    <a:gd name="connsiteY11" fmla="*/ 251481 h 663385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0" fmla="*/ 91443 w 6294164"/>
                    <a:gd name="connsiteY0" fmla="*/ 236242 h 861081"/>
                    <a:gd name="connsiteX1" fmla="*/ 838203 w 6294164"/>
                    <a:gd name="connsiteY1" fmla="*/ 22 h 861081"/>
                    <a:gd name="connsiteX2" fmla="*/ 1645923 w 6294164"/>
                    <a:gd name="connsiteY2" fmla="*/ 221002 h 861081"/>
                    <a:gd name="connsiteX3" fmla="*/ 2331723 w 6294164"/>
                    <a:gd name="connsiteY3" fmla="*/ 30502 h 861081"/>
                    <a:gd name="connsiteX4" fmla="*/ 3093722 w 6294164"/>
                    <a:gd name="connsiteY4" fmla="*/ 228622 h 861081"/>
                    <a:gd name="connsiteX5" fmla="*/ 3810002 w 6294164"/>
                    <a:gd name="connsiteY5" fmla="*/ 15262 h 861081"/>
                    <a:gd name="connsiteX6" fmla="*/ 4549141 w 6294164"/>
                    <a:gd name="connsiteY6" fmla="*/ 236242 h 861081"/>
                    <a:gd name="connsiteX7" fmla="*/ 5387341 w 6294164"/>
                    <a:gd name="connsiteY7" fmla="*/ 22 h 861081"/>
                    <a:gd name="connsiteX8" fmla="*/ 6225540 w 6294164"/>
                    <a:gd name="connsiteY8" fmla="*/ 243863 h 861081"/>
                    <a:gd name="connsiteX9" fmla="*/ 6248400 w 6294164"/>
                    <a:gd name="connsiteY9" fmla="*/ 632481 h 861081"/>
                    <a:gd name="connsiteX10" fmla="*/ 2994660 w 6294164"/>
                    <a:gd name="connsiteY10" fmla="*/ 640101 h 861081"/>
                    <a:gd name="connsiteX11" fmla="*/ 0 w 6294164"/>
                    <a:gd name="connsiteY11" fmla="*/ 861081 h 861081"/>
                    <a:gd name="connsiteX12" fmla="*/ 91443 w 6294164"/>
                    <a:gd name="connsiteY12" fmla="*/ 236242 h 86108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71304"/>
                    <a:gd name="connsiteY0" fmla="*/ 236242 h 693441"/>
                    <a:gd name="connsiteX1" fmla="*/ 815343 w 6271304"/>
                    <a:gd name="connsiteY1" fmla="*/ 22 h 693441"/>
                    <a:gd name="connsiteX2" fmla="*/ 1623063 w 6271304"/>
                    <a:gd name="connsiteY2" fmla="*/ 221002 h 693441"/>
                    <a:gd name="connsiteX3" fmla="*/ 2308863 w 6271304"/>
                    <a:gd name="connsiteY3" fmla="*/ 30502 h 693441"/>
                    <a:gd name="connsiteX4" fmla="*/ 3070862 w 6271304"/>
                    <a:gd name="connsiteY4" fmla="*/ 228622 h 693441"/>
                    <a:gd name="connsiteX5" fmla="*/ 3787142 w 6271304"/>
                    <a:gd name="connsiteY5" fmla="*/ 15262 h 693441"/>
                    <a:gd name="connsiteX6" fmla="*/ 4526281 w 6271304"/>
                    <a:gd name="connsiteY6" fmla="*/ 236242 h 693441"/>
                    <a:gd name="connsiteX7" fmla="*/ 5364481 w 6271304"/>
                    <a:gd name="connsiteY7" fmla="*/ 22 h 693441"/>
                    <a:gd name="connsiteX8" fmla="*/ 6202680 w 6271304"/>
                    <a:gd name="connsiteY8" fmla="*/ 243863 h 693441"/>
                    <a:gd name="connsiteX9" fmla="*/ 6225540 w 6271304"/>
                    <a:gd name="connsiteY9" fmla="*/ 632481 h 693441"/>
                    <a:gd name="connsiteX10" fmla="*/ 2971800 w 6271304"/>
                    <a:gd name="connsiteY10" fmla="*/ 640101 h 693441"/>
                    <a:gd name="connsiteX11" fmla="*/ 0 w 6271304"/>
                    <a:gd name="connsiteY11" fmla="*/ 693441 h 693441"/>
                    <a:gd name="connsiteX12" fmla="*/ 68583 w 6271304"/>
                    <a:gd name="connsiteY12" fmla="*/ 236242 h 693441"/>
                    <a:gd name="connsiteX0" fmla="*/ 68583 w 6225541"/>
                    <a:gd name="connsiteY0" fmla="*/ 236242 h 693441"/>
                    <a:gd name="connsiteX1" fmla="*/ 815343 w 6225541"/>
                    <a:gd name="connsiteY1" fmla="*/ 22 h 693441"/>
                    <a:gd name="connsiteX2" fmla="*/ 1623063 w 6225541"/>
                    <a:gd name="connsiteY2" fmla="*/ 221002 h 693441"/>
                    <a:gd name="connsiteX3" fmla="*/ 2308863 w 6225541"/>
                    <a:gd name="connsiteY3" fmla="*/ 30502 h 693441"/>
                    <a:gd name="connsiteX4" fmla="*/ 3070862 w 6225541"/>
                    <a:gd name="connsiteY4" fmla="*/ 228622 h 693441"/>
                    <a:gd name="connsiteX5" fmla="*/ 3787142 w 6225541"/>
                    <a:gd name="connsiteY5" fmla="*/ 15262 h 693441"/>
                    <a:gd name="connsiteX6" fmla="*/ 4526281 w 6225541"/>
                    <a:gd name="connsiteY6" fmla="*/ 236242 h 693441"/>
                    <a:gd name="connsiteX7" fmla="*/ 5364481 w 6225541"/>
                    <a:gd name="connsiteY7" fmla="*/ 22 h 693441"/>
                    <a:gd name="connsiteX8" fmla="*/ 6202680 w 6225541"/>
                    <a:gd name="connsiteY8" fmla="*/ 243863 h 693441"/>
                    <a:gd name="connsiteX9" fmla="*/ 6225540 w 6225541"/>
                    <a:gd name="connsiteY9" fmla="*/ 632481 h 693441"/>
                    <a:gd name="connsiteX10" fmla="*/ 2971800 w 6225541"/>
                    <a:gd name="connsiteY10" fmla="*/ 640101 h 693441"/>
                    <a:gd name="connsiteX11" fmla="*/ 0 w 6225541"/>
                    <a:gd name="connsiteY11" fmla="*/ 693441 h 693441"/>
                    <a:gd name="connsiteX12" fmla="*/ 68583 w 6225541"/>
                    <a:gd name="connsiteY12" fmla="*/ 236242 h 693441"/>
                    <a:gd name="connsiteX0" fmla="*/ 0 w 6156958"/>
                    <a:gd name="connsiteY0" fmla="*/ 236242 h 663385"/>
                    <a:gd name="connsiteX1" fmla="*/ 746760 w 6156958"/>
                    <a:gd name="connsiteY1" fmla="*/ 22 h 663385"/>
                    <a:gd name="connsiteX2" fmla="*/ 1554480 w 6156958"/>
                    <a:gd name="connsiteY2" fmla="*/ 221002 h 663385"/>
                    <a:gd name="connsiteX3" fmla="*/ 2240280 w 6156958"/>
                    <a:gd name="connsiteY3" fmla="*/ 30502 h 663385"/>
                    <a:gd name="connsiteX4" fmla="*/ 3002279 w 6156958"/>
                    <a:gd name="connsiteY4" fmla="*/ 228622 h 663385"/>
                    <a:gd name="connsiteX5" fmla="*/ 3718559 w 6156958"/>
                    <a:gd name="connsiteY5" fmla="*/ 15262 h 663385"/>
                    <a:gd name="connsiteX6" fmla="*/ 4457698 w 6156958"/>
                    <a:gd name="connsiteY6" fmla="*/ 236242 h 663385"/>
                    <a:gd name="connsiteX7" fmla="*/ 5295898 w 6156958"/>
                    <a:gd name="connsiteY7" fmla="*/ 22 h 663385"/>
                    <a:gd name="connsiteX8" fmla="*/ 6134097 w 6156958"/>
                    <a:gd name="connsiteY8" fmla="*/ 243863 h 663385"/>
                    <a:gd name="connsiteX9" fmla="*/ 6156957 w 6156958"/>
                    <a:gd name="connsiteY9" fmla="*/ 632481 h 663385"/>
                    <a:gd name="connsiteX10" fmla="*/ 2903217 w 6156958"/>
                    <a:gd name="connsiteY10" fmla="*/ 640101 h 663385"/>
                    <a:gd name="connsiteX11" fmla="*/ 15237 w 6156958"/>
                    <a:gd name="connsiteY11" fmla="*/ 640101 h 663385"/>
                    <a:gd name="connsiteX12" fmla="*/ 0 w 6156958"/>
                    <a:gd name="connsiteY12" fmla="*/ 236242 h 663385"/>
                    <a:gd name="connsiteX0" fmla="*/ 0 w 6156957"/>
                    <a:gd name="connsiteY0" fmla="*/ 236242 h 685985"/>
                    <a:gd name="connsiteX1" fmla="*/ 746760 w 6156957"/>
                    <a:gd name="connsiteY1" fmla="*/ 22 h 685985"/>
                    <a:gd name="connsiteX2" fmla="*/ 1554480 w 6156957"/>
                    <a:gd name="connsiteY2" fmla="*/ 221002 h 685985"/>
                    <a:gd name="connsiteX3" fmla="*/ 2240280 w 6156957"/>
                    <a:gd name="connsiteY3" fmla="*/ 30502 h 685985"/>
                    <a:gd name="connsiteX4" fmla="*/ 3002279 w 6156957"/>
                    <a:gd name="connsiteY4" fmla="*/ 228622 h 685985"/>
                    <a:gd name="connsiteX5" fmla="*/ 3718559 w 6156957"/>
                    <a:gd name="connsiteY5" fmla="*/ 15262 h 685985"/>
                    <a:gd name="connsiteX6" fmla="*/ 4457698 w 6156957"/>
                    <a:gd name="connsiteY6" fmla="*/ 236242 h 685985"/>
                    <a:gd name="connsiteX7" fmla="*/ 5295898 w 6156957"/>
                    <a:gd name="connsiteY7" fmla="*/ 22 h 685985"/>
                    <a:gd name="connsiteX8" fmla="*/ 6134097 w 6156957"/>
                    <a:gd name="connsiteY8" fmla="*/ 243863 h 685985"/>
                    <a:gd name="connsiteX9" fmla="*/ 6156957 w 6156957"/>
                    <a:gd name="connsiteY9" fmla="*/ 632481 h 685985"/>
                    <a:gd name="connsiteX10" fmla="*/ 15237 w 6156957"/>
                    <a:gd name="connsiteY10" fmla="*/ 640101 h 685985"/>
                    <a:gd name="connsiteX11" fmla="*/ 0 w 6156957"/>
                    <a:gd name="connsiteY11" fmla="*/ 236242 h 685985"/>
                    <a:gd name="connsiteX0" fmla="*/ 3 w 6156960"/>
                    <a:gd name="connsiteY0" fmla="*/ 236242 h 655351"/>
                    <a:gd name="connsiteX1" fmla="*/ 746763 w 6156960"/>
                    <a:gd name="connsiteY1" fmla="*/ 22 h 655351"/>
                    <a:gd name="connsiteX2" fmla="*/ 1554483 w 6156960"/>
                    <a:gd name="connsiteY2" fmla="*/ 221002 h 655351"/>
                    <a:gd name="connsiteX3" fmla="*/ 2240283 w 6156960"/>
                    <a:gd name="connsiteY3" fmla="*/ 30502 h 655351"/>
                    <a:gd name="connsiteX4" fmla="*/ 3002282 w 6156960"/>
                    <a:gd name="connsiteY4" fmla="*/ 228622 h 655351"/>
                    <a:gd name="connsiteX5" fmla="*/ 3718562 w 6156960"/>
                    <a:gd name="connsiteY5" fmla="*/ 15262 h 655351"/>
                    <a:gd name="connsiteX6" fmla="*/ 4457701 w 6156960"/>
                    <a:gd name="connsiteY6" fmla="*/ 236242 h 655351"/>
                    <a:gd name="connsiteX7" fmla="*/ 5295901 w 6156960"/>
                    <a:gd name="connsiteY7" fmla="*/ 22 h 655351"/>
                    <a:gd name="connsiteX8" fmla="*/ 6134100 w 6156960"/>
                    <a:gd name="connsiteY8" fmla="*/ 243863 h 655351"/>
                    <a:gd name="connsiteX9" fmla="*/ 6156960 w 6156960"/>
                    <a:gd name="connsiteY9" fmla="*/ 632481 h 655351"/>
                    <a:gd name="connsiteX10" fmla="*/ 0 w 6156960"/>
                    <a:gd name="connsiteY10" fmla="*/ 541041 h 655351"/>
                    <a:gd name="connsiteX11" fmla="*/ 3 w 6156960"/>
                    <a:gd name="connsiteY11" fmla="*/ 236242 h 655351"/>
                    <a:gd name="connsiteX0" fmla="*/ 3 w 6156960"/>
                    <a:gd name="connsiteY0" fmla="*/ 236242 h 571264"/>
                    <a:gd name="connsiteX1" fmla="*/ 746763 w 6156960"/>
                    <a:gd name="connsiteY1" fmla="*/ 22 h 571264"/>
                    <a:gd name="connsiteX2" fmla="*/ 1554483 w 6156960"/>
                    <a:gd name="connsiteY2" fmla="*/ 221002 h 571264"/>
                    <a:gd name="connsiteX3" fmla="*/ 2240283 w 6156960"/>
                    <a:gd name="connsiteY3" fmla="*/ 30502 h 571264"/>
                    <a:gd name="connsiteX4" fmla="*/ 3002282 w 6156960"/>
                    <a:gd name="connsiteY4" fmla="*/ 228622 h 571264"/>
                    <a:gd name="connsiteX5" fmla="*/ 3718562 w 6156960"/>
                    <a:gd name="connsiteY5" fmla="*/ 15262 h 571264"/>
                    <a:gd name="connsiteX6" fmla="*/ 4457701 w 6156960"/>
                    <a:gd name="connsiteY6" fmla="*/ 236242 h 571264"/>
                    <a:gd name="connsiteX7" fmla="*/ 5295901 w 6156960"/>
                    <a:gd name="connsiteY7" fmla="*/ 22 h 571264"/>
                    <a:gd name="connsiteX8" fmla="*/ 6134100 w 6156960"/>
                    <a:gd name="connsiteY8" fmla="*/ 243863 h 571264"/>
                    <a:gd name="connsiteX9" fmla="*/ 6156960 w 6156960"/>
                    <a:gd name="connsiteY9" fmla="*/ 487701 h 571264"/>
                    <a:gd name="connsiteX10" fmla="*/ 0 w 6156960"/>
                    <a:gd name="connsiteY10" fmla="*/ 541041 h 571264"/>
                    <a:gd name="connsiteX11" fmla="*/ 3 w 6156960"/>
                    <a:gd name="connsiteY11" fmla="*/ 236242 h 571264"/>
                    <a:gd name="connsiteX0" fmla="*/ 3 w 6156960"/>
                    <a:gd name="connsiteY0" fmla="*/ 236242 h 562446"/>
                    <a:gd name="connsiteX1" fmla="*/ 746763 w 6156960"/>
                    <a:gd name="connsiteY1" fmla="*/ 22 h 562446"/>
                    <a:gd name="connsiteX2" fmla="*/ 1554483 w 6156960"/>
                    <a:gd name="connsiteY2" fmla="*/ 221002 h 562446"/>
                    <a:gd name="connsiteX3" fmla="*/ 2240283 w 6156960"/>
                    <a:gd name="connsiteY3" fmla="*/ 30502 h 562446"/>
                    <a:gd name="connsiteX4" fmla="*/ 3002282 w 6156960"/>
                    <a:gd name="connsiteY4" fmla="*/ 228622 h 562446"/>
                    <a:gd name="connsiteX5" fmla="*/ 3718562 w 6156960"/>
                    <a:gd name="connsiteY5" fmla="*/ 15262 h 562446"/>
                    <a:gd name="connsiteX6" fmla="*/ 4457701 w 6156960"/>
                    <a:gd name="connsiteY6" fmla="*/ 236242 h 562446"/>
                    <a:gd name="connsiteX7" fmla="*/ 5295901 w 6156960"/>
                    <a:gd name="connsiteY7" fmla="*/ 22 h 562446"/>
                    <a:gd name="connsiteX8" fmla="*/ 6134100 w 6156960"/>
                    <a:gd name="connsiteY8" fmla="*/ 243863 h 562446"/>
                    <a:gd name="connsiteX9" fmla="*/ 6156960 w 6156960"/>
                    <a:gd name="connsiteY9" fmla="*/ 487701 h 562446"/>
                    <a:gd name="connsiteX10" fmla="*/ 0 w 6156960"/>
                    <a:gd name="connsiteY10" fmla="*/ 541041 h 562446"/>
                    <a:gd name="connsiteX11" fmla="*/ 3 w 6156960"/>
                    <a:gd name="connsiteY11" fmla="*/ 236242 h 562446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3048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18562 w 6156960"/>
                    <a:gd name="connsiteY5" fmla="*/ 152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236226 h 562430"/>
                    <a:gd name="connsiteX1" fmla="*/ 754383 w 6156960"/>
                    <a:gd name="connsiteY1" fmla="*/ 68586 h 562430"/>
                    <a:gd name="connsiteX2" fmla="*/ 1554483 w 6156960"/>
                    <a:gd name="connsiteY2" fmla="*/ 220986 h 562430"/>
                    <a:gd name="connsiteX3" fmla="*/ 2240283 w 6156960"/>
                    <a:gd name="connsiteY3" fmla="*/ 91446 h 562430"/>
                    <a:gd name="connsiteX4" fmla="*/ 3002282 w 6156960"/>
                    <a:gd name="connsiteY4" fmla="*/ 228606 h 562430"/>
                    <a:gd name="connsiteX5" fmla="*/ 3733802 w 6156960"/>
                    <a:gd name="connsiteY5" fmla="*/ 91446 h 562430"/>
                    <a:gd name="connsiteX6" fmla="*/ 4457701 w 6156960"/>
                    <a:gd name="connsiteY6" fmla="*/ 236226 h 562430"/>
                    <a:gd name="connsiteX7" fmla="*/ 5295901 w 6156960"/>
                    <a:gd name="connsiteY7" fmla="*/ 6 h 562430"/>
                    <a:gd name="connsiteX8" fmla="*/ 6134100 w 6156960"/>
                    <a:gd name="connsiteY8" fmla="*/ 243847 h 562430"/>
                    <a:gd name="connsiteX9" fmla="*/ 6156960 w 6156960"/>
                    <a:gd name="connsiteY9" fmla="*/ 487685 h 562430"/>
                    <a:gd name="connsiteX10" fmla="*/ 0 w 6156960"/>
                    <a:gd name="connsiteY10" fmla="*/ 541025 h 562430"/>
                    <a:gd name="connsiteX11" fmla="*/ 3 w 6156960"/>
                    <a:gd name="connsiteY11" fmla="*/ 236226 h 562430"/>
                    <a:gd name="connsiteX0" fmla="*/ 3 w 6156960"/>
                    <a:gd name="connsiteY0" fmla="*/ 167672 h 493876"/>
                    <a:gd name="connsiteX1" fmla="*/ 754383 w 6156960"/>
                    <a:gd name="connsiteY1" fmla="*/ 32 h 493876"/>
                    <a:gd name="connsiteX2" fmla="*/ 1554483 w 6156960"/>
                    <a:gd name="connsiteY2" fmla="*/ 152432 h 493876"/>
                    <a:gd name="connsiteX3" fmla="*/ 2240283 w 6156960"/>
                    <a:gd name="connsiteY3" fmla="*/ 22892 h 493876"/>
                    <a:gd name="connsiteX4" fmla="*/ 3002282 w 6156960"/>
                    <a:gd name="connsiteY4" fmla="*/ 160052 h 493876"/>
                    <a:gd name="connsiteX5" fmla="*/ 3733802 w 6156960"/>
                    <a:gd name="connsiteY5" fmla="*/ 22892 h 493876"/>
                    <a:gd name="connsiteX6" fmla="*/ 4457701 w 6156960"/>
                    <a:gd name="connsiteY6" fmla="*/ 167672 h 493876"/>
                    <a:gd name="connsiteX7" fmla="*/ 5334001 w 6156960"/>
                    <a:gd name="connsiteY7" fmla="*/ 15272 h 493876"/>
                    <a:gd name="connsiteX8" fmla="*/ 6134100 w 6156960"/>
                    <a:gd name="connsiteY8" fmla="*/ 175293 h 493876"/>
                    <a:gd name="connsiteX9" fmla="*/ 6156960 w 6156960"/>
                    <a:gd name="connsiteY9" fmla="*/ 419131 h 493876"/>
                    <a:gd name="connsiteX10" fmla="*/ 0 w 6156960"/>
                    <a:gd name="connsiteY10" fmla="*/ 472471 h 493876"/>
                    <a:gd name="connsiteX11" fmla="*/ 3 w 6156960"/>
                    <a:gd name="connsiteY11" fmla="*/ 167672 h 493876"/>
                    <a:gd name="connsiteX0" fmla="*/ 3 w 6161894"/>
                    <a:gd name="connsiteY0" fmla="*/ 167672 h 493876"/>
                    <a:gd name="connsiteX1" fmla="*/ 754383 w 6161894"/>
                    <a:gd name="connsiteY1" fmla="*/ 32 h 493876"/>
                    <a:gd name="connsiteX2" fmla="*/ 1554483 w 6161894"/>
                    <a:gd name="connsiteY2" fmla="*/ 152432 h 493876"/>
                    <a:gd name="connsiteX3" fmla="*/ 2240283 w 6161894"/>
                    <a:gd name="connsiteY3" fmla="*/ 22892 h 493876"/>
                    <a:gd name="connsiteX4" fmla="*/ 3002282 w 6161894"/>
                    <a:gd name="connsiteY4" fmla="*/ 160052 h 493876"/>
                    <a:gd name="connsiteX5" fmla="*/ 3733802 w 6161894"/>
                    <a:gd name="connsiteY5" fmla="*/ 22892 h 493876"/>
                    <a:gd name="connsiteX6" fmla="*/ 4457701 w 6161894"/>
                    <a:gd name="connsiteY6" fmla="*/ 167672 h 493876"/>
                    <a:gd name="connsiteX7" fmla="*/ 5334001 w 6161894"/>
                    <a:gd name="connsiteY7" fmla="*/ 15272 h 493876"/>
                    <a:gd name="connsiteX8" fmla="*/ 6157519 w 6161894"/>
                    <a:gd name="connsiteY8" fmla="*/ 175293 h 493876"/>
                    <a:gd name="connsiteX9" fmla="*/ 6156960 w 6161894"/>
                    <a:gd name="connsiteY9" fmla="*/ 419131 h 493876"/>
                    <a:gd name="connsiteX10" fmla="*/ 0 w 6161894"/>
                    <a:gd name="connsiteY10" fmla="*/ 472471 h 493876"/>
                    <a:gd name="connsiteX11" fmla="*/ 3 w 6161894"/>
                    <a:gd name="connsiteY11" fmla="*/ 167672 h 493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161894" h="493876">
                      <a:moveTo>
                        <a:pt x="3" y="167672"/>
                      </a:moveTo>
                      <a:cubicBezTo>
                        <a:pt x="248923" y="88932"/>
                        <a:pt x="495303" y="2572"/>
                        <a:pt x="754383" y="32"/>
                      </a:cubicBezTo>
                      <a:cubicBezTo>
                        <a:pt x="1013463" y="-2508"/>
                        <a:pt x="1306833" y="148622"/>
                        <a:pt x="1554483" y="152432"/>
                      </a:cubicBezTo>
                      <a:cubicBezTo>
                        <a:pt x="1802133" y="156242"/>
                        <a:pt x="1971043" y="25432"/>
                        <a:pt x="2240283" y="22892"/>
                      </a:cubicBezTo>
                      <a:cubicBezTo>
                        <a:pt x="2509523" y="20352"/>
                        <a:pt x="2753362" y="160052"/>
                        <a:pt x="3002282" y="160052"/>
                      </a:cubicBezTo>
                      <a:cubicBezTo>
                        <a:pt x="3251202" y="160052"/>
                        <a:pt x="3486152" y="33052"/>
                        <a:pt x="3733802" y="22892"/>
                      </a:cubicBezTo>
                      <a:cubicBezTo>
                        <a:pt x="3981452" y="12732"/>
                        <a:pt x="4191001" y="168942"/>
                        <a:pt x="4457701" y="167672"/>
                      </a:cubicBezTo>
                      <a:cubicBezTo>
                        <a:pt x="4724401" y="166402"/>
                        <a:pt x="5050698" y="14002"/>
                        <a:pt x="5334001" y="15272"/>
                      </a:cubicBezTo>
                      <a:cubicBezTo>
                        <a:pt x="5617304" y="16542"/>
                        <a:pt x="6157519" y="176880"/>
                        <a:pt x="6157519" y="175293"/>
                      </a:cubicBezTo>
                      <a:cubicBezTo>
                        <a:pt x="6167679" y="334043"/>
                        <a:pt x="6156960" y="423894"/>
                        <a:pt x="6156960" y="419131"/>
                      </a:cubicBezTo>
                      <a:cubicBezTo>
                        <a:pt x="5160010" y="431831"/>
                        <a:pt x="1026160" y="538511"/>
                        <a:pt x="0" y="472471"/>
                      </a:cubicBezTo>
                      <a:cubicBezTo>
                        <a:pt x="1" y="370871"/>
                        <a:pt x="2" y="269272"/>
                        <a:pt x="3" y="16767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6C520218-9FEB-4667-A8C0-F9F1DF0BDF85}"/>
                  </a:ext>
                </a:extLst>
              </p:cNvPr>
              <p:cNvSpPr/>
              <p:nvPr/>
            </p:nvSpPr>
            <p:spPr>
              <a:xfrm>
                <a:off x="4588852" y="4364028"/>
                <a:ext cx="1605883" cy="1605883"/>
              </a:xfrm>
              <a:prstGeom prst="ellipse">
                <a:avLst/>
              </a:prstGeom>
              <a:solidFill>
                <a:srgbClr val="DDDDDD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59CDE977-3A80-4DC4-A720-8A8DC62F3460}"/>
                </a:ext>
              </a:extLst>
            </p:cNvPr>
            <p:cNvGrpSpPr/>
            <p:nvPr/>
          </p:nvGrpSpPr>
          <p:grpSpPr>
            <a:xfrm>
              <a:off x="7285368" y="3338965"/>
              <a:ext cx="4250523" cy="261086"/>
              <a:chOff x="6898843" y="3251948"/>
              <a:chExt cx="4671464" cy="286942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631C60E-9591-4DBE-9640-DAF0C1C54A89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4D67404-25F8-4DFC-A039-E292EC6F5603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056EE50-2F59-4D69-81CF-CE2F6F35E3BD}"/>
              </a:ext>
            </a:extLst>
          </p:cNvPr>
          <p:cNvGrpSpPr/>
          <p:nvPr/>
        </p:nvGrpSpPr>
        <p:grpSpPr>
          <a:xfrm>
            <a:off x="5021508" y="4186807"/>
            <a:ext cx="2471832" cy="1935770"/>
            <a:chOff x="5021508" y="4186807"/>
            <a:chExt cx="2471832" cy="1935770"/>
          </a:xfrm>
        </p:grpSpPr>
        <p:sp>
          <p:nvSpPr>
            <p:cNvPr id="140" name="Arrow: Right 139">
              <a:extLst>
                <a:ext uri="{FF2B5EF4-FFF2-40B4-BE49-F238E27FC236}">
                  <a16:creationId xmlns:a16="http://schemas.microsoft.com/office/drawing/2014/main" id="{91A1E441-6B02-4E23-B028-F450D876A144}"/>
                </a:ext>
              </a:extLst>
            </p:cNvPr>
            <p:cNvSpPr/>
            <p:nvPr/>
          </p:nvSpPr>
          <p:spPr>
            <a:xfrm>
              <a:off x="5137645" y="4186807"/>
              <a:ext cx="2303762" cy="785613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F12B5C6C-F896-41DD-9139-2BE391B23A6A}"/>
                </a:ext>
              </a:extLst>
            </p:cNvPr>
            <p:cNvSpPr txBox="1"/>
            <p:nvPr/>
          </p:nvSpPr>
          <p:spPr>
            <a:xfrm>
              <a:off x="5021508" y="4799138"/>
              <a:ext cx="247183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accent2"/>
                  </a:solidFill>
                  <a:effectLst>
                    <a:glow rad="63500">
                      <a:srgbClr val="FFFFFF"/>
                    </a:glow>
                  </a:effectLst>
                </a:rPr>
                <a:t>Path space</a:t>
              </a:r>
              <a:br>
                <a:rPr lang="en-US" sz="4000" dirty="0">
                  <a:effectLst>
                    <a:glow rad="63500">
                      <a:srgbClr val="FFFFFF"/>
                    </a:glow>
                  </a:effectLst>
                </a:rPr>
              </a:br>
              <a:r>
                <a:rPr lang="en-US" sz="4000" dirty="0">
                  <a:effectLst>
                    <a:glow rad="63500">
                      <a:srgbClr val="FFFFFF"/>
                    </a:glow>
                  </a:effectLst>
                </a:rPr>
                <a:t>mutation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DA5368-D203-4B16-934A-7A1E6424B30A}"/>
              </a:ext>
            </a:extLst>
          </p:cNvPr>
          <p:cNvGrpSpPr/>
          <p:nvPr/>
        </p:nvGrpSpPr>
        <p:grpSpPr>
          <a:xfrm>
            <a:off x="7410450" y="2755900"/>
            <a:ext cx="4076700" cy="2089150"/>
            <a:chOff x="7410450" y="2755900"/>
            <a:chExt cx="4076700" cy="2089150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B7A194D-A3C1-4A44-A78D-394FD55A43FD}"/>
                </a:ext>
              </a:extLst>
            </p:cNvPr>
            <p:cNvCxnSpPr>
              <a:cxnSpLocks/>
            </p:cNvCxnSpPr>
            <p:nvPr/>
          </p:nvCxnSpPr>
          <p:spPr>
            <a:xfrm>
              <a:off x="7410450" y="3536950"/>
              <a:ext cx="1028700" cy="130810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A19BADC-C73B-4B8C-A839-84E7A1850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39150" y="2755900"/>
              <a:ext cx="209550" cy="208280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CF366B22-3971-4BA7-8E5E-0118ECF2D779}"/>
                </a:ext>
              </a:extLst>
            </p:cNvPr>
            <p:cNvCxnSpPr>
              <a:cxnSpLocks/>
            </p:cNvCxnSpPr>
            <p:nvPr/>
          </p:nvCxnSpPr>
          <p:spPr>
            <a:xfrm>
              <a:off x="8585200" y="2755900"/>
              <a:ext cx="2901950" cy="67945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Oval 156">
            <a:extLst>
              <a:ext uri="{FF2B5EF4-FFF2-40B4-BE49-F238E27FC236}">
                <a16:creationId xmlns:a16="http://schemas.microsoft.com/office/drawing/2014/main" id="{A7591ED6-0E29-44B3-BFAD-5F0662FBEAA4}"/>
              </a:ext>
            </a:extLst>
          </p:cNvPr>
          <p:cNvSpPr/>
          <p:nvPr/>
        </p:nvSpPr>
        <p:spPr>
          <a:xfrm>
            <a:off x="11432980" y="3349183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BDF6426A-7077-4FE0-A355-364C3AF96233}"/>
              </a:ext>
            </a:extLst>
          </p:cNvPr>
          <p:cNvSpPr/>
          <p:nvPr/>
        </p:nvSpPr>
        <p:spPr>
          <a:xfrm>
            <a:off x="7328911" y="3454077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F1B49A6-6140-444F-A2E7-1577136F95BB}"/>
              </a:ext>
            </a:extLst>
          </p:cNvPr>
          <p:cNvSpPr/>
          <p:nvPr/>
        </p:nvSpPr>
        <p:spPr>
          <a:xfrm>
            <a:off x="8578816" y="2668259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48C69BFD-9217-449F-BD61-BA82D2C7C468}"/>
              </a:ext>
            </a:extLst>
          </p:cNvPr>
          <p:cNvSpPr/>
          <p:nvPr/>
        </p:nvSpPr>
        <p:spPr>
          <a:xfrm>
            <a:off x="8363008" y="4789958"/>
            <a:ext cx="145971" cy="14597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CB9D-BC4C-4E35-99BD-73A1ED19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E02A71-EB0C-45B9-AFEE-49DCC8B9CE84}"/>
              </a:ext>
            </a:extLst>
          </p:cNvPr>
          <p:cNvGrpSpPr/>
          <p:nvPr/>
        </p:nvGrpSpPr>
        <p:grpSpPr>
          <a:xfrm>
            <a:off x="147485" y="2190750"/>
            <a:ext cx="11968245" cy="3931827"/>
            <a:chOff x="147485" y="2190750"/>
            <a:chExt cx="11968245" cy="393182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17F8EDBF-B667-4A44-B610-79108EC5C635}"/>
                </a:ext>
              </a:extLst>
            </p:cNvPr>
            <p:cNvGrpSpPr/>
            <p:nvPr/>
          </p:nvGrpSpPr>
          <p:grpSpPr>
            <a:xfrm>
              <a:off x="147485" y="2190750"/>
              <a:ext cx="5562101" cy="3213598"/>
              <a:chOff x="6508648" y="2190750"/>
              <a:chExt cx="5562101" cy="3213598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B2664952-D34F-4865-8FFB-730EED39ED14}"/>
                  </a:ext>
                </a:extLst>
              </p:cNvPr>
              <p:cNvGrpSpPr/>
              <p:nvPr/>
            </p:nvGrpSpPr>
            <p:grpSpPr>
              <a:xfrm>
                <a:off x="6508648" y="2190750"/>
                <a:ext cx="5562101" cy="3213598"/>
                <a:chOff x="1115532" y="1333140"/>
                <a:chExt cx="9430548" cy="5448660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4C4E1382-8574-44CB-A05C-B812F9E7E1D8}"/>
                    </a:ext>
                  </a:extLst>
                </p:cNvPr>
                <p:cNvGrpSpPr/>
                <p:nvPr/>
              </p:nvGrpSpPr>
              <p:grpSpPr>
                <a:xfrm>
                  <a:off x="1115532" y="3034647"/>
                  <a:ext cx="1295623" cy="1082929"/>
                  <a:chOff x="1352548" y="1533525"/>
                  <a:chExt cx="2051275" cy="1714530"/>
                </a:xfrm>
              </p:grpSpPr>
              <p:sp>
                <p:nvSpPr>
                  <p:cNvPr id="78" name="Freeform: Shape 77">
                    <a:extLst>
                      <a:ext uri="{FF2B5EF4-FFF2-40B4-BE49-F238E27FC236}">
                        <a16:creationId xmlns:a16="http://schemas.microsoft.com/office/drawing/2014/main" id="{4529A291-2843-49F7-A8F9-FA6BCD6F47F6}"/>
                      </a:ext>
                    </a:extLst>
                  </p:cNvPr>
                  <p:cNvSpPr/>
                  <p:nvPr/>
                </p:nvSpPr>
                <p:spPr>
                  <a:xfrm>
                    <a:off x="1383510" y="1745453"/>
                    <a:ext cx="2020313" cy="1309689"/>
                  </a:xfrm>
                  <a:custGeom>
                    <a:avLst/>
                    <a:gdLst>
                      <a:gd name="connsiteX0" fmla="*/ 0 w 1304925"/>
                      <a:gd name="connsiteY0" fmla="*/ 21080 h 240155"/>
                      <a:gd name="connsiteX1" fmla="*/ 847725 w 1304925"/>
                      <a:gd name="connsiteY1" fmla="*/ 21080 h 240155"/>
                      <a:gd name="connsiteX2" fmla="*/ 1304925 w 1304925"/>
                      <a:gd name="connsiteY2" fmla="*/ 240155 h 240155"/>
                      <a:gd name="connsiteX0" fmla="*/ 0 w 1304925"/>
                      <a:gd name="connsiteY0" fmla="*/ 17146 h 236221"/>
                      <a:gd name="connsiteX1" fmla="*/ 847725 w 1304925"/>
                      <a:gd name="connsiteY1" fmla="*/ 17146 h 236221"/>
                      <a:gd name="connsiteX2" fmla="*/ 1304925 w 1304925"/>
                      <a:gd name="connsiteY2" fmla="*/ 236221 h 236221"/>
                      <a:gd name="connsiteX0" fmla="*/ 0 w 1561756"/>
                      <a:gd name="connsiteY0" fmla="*/ 17 h 734943"/>
                      <a:gd name="connsiteX1" fmla="*/ 1509713 w 1561756"/>
                      <a:gd name="connsiteY1" fmla="*/ 733442 h 734943"/>
                      <a:gd name="connsiteX2" fmla="*/ 1304925 w 1561756"/>
                      <a:gd name="connsiteY2" fmla="*/ 219092 h 734943"/>
                      <a:gd name="connsiteX0" fmla="*/ 0 w 1890712"/>
                      <a:gd name="connsiteY0" fmla="*/ 19 h 777645"/>
                      <a:gd name="connsiteX1" fmla="*/ 1509713 w 1890712"/>
                      <a:gd name="connsiteY1" fmla="*/ 733444 h 777645"/>
                      <a:gd name="connsiteX2" fmla="*/ 1890712 w 1890712"/>
                      <a:gd name="connsiteY2" fmla="*/ 757256 h 777645"/>
                      <a:gd name="connsiteX0" fmla="*/ 0 w 1890712"/>
                      <a:gd name="connsiteY0" fmla="*/ 0 h 757237"/>
                      <a:gd name="connsiteX1" fmla="*/ 1890712 w 1890712"/>
                      <a:gd name="connsiteY1" fmla="*/ 757237 h 757237"/>
                      <a:gd name="connsiteX0" fmla="*/ 0 w 1743074"/>
                      <a:gd name="connsiteY0" fmla="*/ 0 h 695324"/>
                      <a:gd name="connsiteX1" fmla="*/ 1743074 w 1743074"/>
                      <a:gd name="connsiteY1" fmla="*/ 695324 h 695324"/>
                      <a:gd name="connsiteX0" fmla="*/ 0 w 1771649"/>
                      <a:gd name="connsiteY0" fmla="*/ 0 h 676274"/>
                      <a:gd name="connsiteX1" fmla="*/ 1771649 w 1771649"/>
                      <a:gd name="connsiteY1" fmla="*/ 676274 h 676274"/>
                      <a:gd name="connsiteX0" fmla="*/ 0 w 1769267"/>
                      <a:gd name="connsiteY0" fmla="*/ 0 h 669131"/>
                      <a:gd name="connsiteX1" fmla="*/ 1769267 w 1769267"/>
                      <a:gd name="connsiteY1" fmla="*/ 669131 h 669131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386 h 662373"/>
                      <a:gd name="connsiteX1" fmla="*/ 1764504 w 1764504"/>
                      <a:gd name="connsiteY1" fmla="*/ 662373 h 662373"/>
                      <a:gd name="connsiteX0" fmla="*/ 0 w 1764504"/>
                      <a:gd name="connsiteY0" fmla="*/ 656 h 662643"/>
                      <a:gd name="connsiteX1" fmla="*/ 1764504 w 1764504"/>
                      <a:gd name="connsiteY1" fmla="*/ 662643 h 662643"/>
                      <a:gd name="connsiteX0" fmla="*/ 0 w 1895207"/>
                      <a:gd name="connsiteY0" fmla="*/ 656 h 710333"/>
                      <a:gd name="connsiteX1" fmla="*/ 1764504 w 1895207"/>
                      <a:gd name="connsiteY1" fmla="*/ 662643 h 710333"/>
                      <a:gd name="connsiteX2" fmla="*/ 1764503 w 1895207"/>
                      <a:gd name="connsiteY2" fmla="*/ 657880 h 710333"/>
                      <a:gd name="connsiteX0" fmla="*/ 0 w 2069303"/>
                      <a:gd name="connsiteY0" fmla="*/ 23814 h 696170"/>
                      <a:gd name="connsiteX1" fmla="*/ 1764504 w 2069303"/>
                      <a:gd name="connsiteY1" fmla="*/ 685801 h 696170"/>
                      <a:gd name="connsiteX2" fmla="*/ 2069303 w 2069303"/>
                      <a:gd name="connsiteY2" fmla="*/ 0 h 696170"/>
                      <a:gd name="connsiteX0" fmla="*/ 0 w 2069303"/>
                      <a:gd name="connsiteY0" fmla="*/ 23814 h 685801"/>
                      <a:gd name="connsiteX1" fmla="*/ 1764504 w 2069303"/>
                      <a:gd name="connsiteY1" fmla="*/ 685801 h 685801"/>
                      <a:gd name="connsiteX2" fmla="*/ 2069303 w 2069303"/>
                      <a:gd name="connsiteY2" fmla="*/ 0 h 685801"/>
                      <a:gd name="connsiteX0" fmla="*/ 0 w 1863896"/>
                      <a:gd name="connsiteY0" fmla="*/ 433389 h 1095376"/>
                      <a:gd name="connsiteX1" fmla="*/ 1764504 w 1863896"/>
                      <a:gd name="connsiteY1" fmla="*/ 1095376 h 1095376"/>
                      <a:gd name="connsiteX2" fmla="*/ 1814509 w 1863896"/>
                      <a:gd name="connsiteY2" fmla="*/ 0 h 1095376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744715 h 1406702"/>
                      <a:gd name="connsiteX1" fmla="*/ 1764504 w 1842348"/>
                      <a:gd name="connsiteY1" fmla="*/ 1406702 h 1406702"/>
                      <a:gd name="connsiteX2" fmla="*/ 1738309 w 1842348"/>
                      <a:gd name="connsiteY2" fmla="*/ 97013 h 1406702"/>
                      <a:gd name="connsiteX3" fmla="*/ 1738310 w 1842348"/>
                      <a:gd name="connsiteY3" fmla="*/ 97016 h 1406702"/>
                      <a:gd name="connsiteX0" fmla="*/ 0 w 1842348"/>
                      <a:gd name="connsiteY0" fmla="*/ 721938 h 1383925"/>
                      <a:gd name="connsiteX1" fmla="*/ 1764504 w 1842348"/>
                      <a:gd name="connsiteY1" fmla="*/ 1383925 h 1383925"/>
                      <a:gd name="connsiteX2" fmla="*/ 1738309 w 1842348"/>
                      <a:gd name="connsiteY2" fmla="*/ 74236 h 1383925"/>
                      <a:gd name="connsiteX3" fmla="*/ 1395410 w 1842348"/>
                      <a:gd name="connsiteY3" fmla="*/ 188539 h 1383925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3" fmla="*/ 1395410 w 1842348"/>
                      <a:gd name="connsiteY3" fmla="*/ 114303 h 1309689"/>
                      <a:gd name="connsiteX0" fmla="*/ 0 w 1910661"/>
                      <a:gd name="connsiteY0" fmla="*/ 665321 h 1327308"/>
                      <a:gd name="connsiteX1" fmla="*/ 1764504 w 1910661"/>
                      <a:gd name="connsiteY1" fmla="*/ 1327308 h 1327308"/>
                      <a:gd name="connsiteX2" fmla="*/ 1738309 w 1910661"/>
                      <a:gd name="connsiteY2" fmla="*/ 17619 h 1327308"/>
                      <a:gd name="connsiteX3" fmla="*/ 1395410 w 1910661"/>
                      <a:gd name="connsiteY3" fmla="*/ 131922 h 1327308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647702 h 1309689"/>
                      <a:gd name="connsiteX1" fmla="*/ 1764504 w 1935399"/>
                      <a:gd name="connsiteY1" fmla="*/ 1309689 h 1309689"/>
                      <a:gd name="connsiteX2" fmla="*/ 1738309 w 1935399"/>
                      <a:gd name="connsiteY2" fmla="*/ 0 h 1309689"/>
                      <a:gd name="connsiteX3" fmla="*/ 1395410 w 1935399"/>
                      <a:gd name="connsiteY3" fmla="*/ 114303 h 1309689"/>
                      <a:gd name="connsiteX0" fmla="*/ 0 w 1948729"/>
                      <a:gd name="connsiteY0" fmla="*/ 647702 h 1309689"/>
                      <a:gd name="connsiteX1" fmla="*/ 1764504 w 1948729"/>
                      <a:gd name="connsiteY1" fmla="*/ 1309689 h 1309689"/>
                      <a:gd name="connsiteX2" fmla="*/ 1738309 w 1948729"/>
                      <a:gd name="connsiteY2" fmla="*/ 0 h 1309689"/>
                      <a:gd name="connsiteX3" fmla="*/ 1395410 w 1948729"/>
                      <a:gd name="connsiteY3" fmla="*/ 114303 h 1309689"/>
                      <a:gd name="connsiteX0" fmla="*/ 0 w 2018722"/>
                      <a:gd name="connsiteY0" fmla="*/ 647702 h 1309689"/>
                      <a:gd name="connsiteX1" fmla="*/ 1764504 w 2018722"/>
                      <a:gd name="connsiteY1" fmla="*/ 1309689 h 1309689"/>
                      <a:gd name="connsiteX2" fmla="*/ 1738309 w 2018722"/>
                      <a:gd name="connsiteY2" fmla="*/ 0 h 1309689"/>
                      <a:gd name="connsiteX3" fmla="*/ 1395410 w 2018722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395410 w 2032218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606428 h 1309689"/>
                      <a:gd name="connsiteX0" fmla="*/ 1590 w 2033808"/>
                      <a:gd name="connsiteY0" fmla="*/ 647702 h 1309689"/>
                      <a:gd name="connsiteX1" fmla="*/ 1766094 w 2033808"/>
                      <a:gd name="connsiteY1" fmla="*/ 1309689 h 1309689"/>
                      <a:gd name="connsiteX2" fmla="*/ 1739899 w 2033808"/>
                      <a:gd name="connsiteY2" fmla="*/ 0 h 1309689"/>
                      <a:gd name="connsiteX3" fmla="*/ 0 w 2033808"/>
                      <a:gd name="connsiteY3" fmla="*/ 6477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58735 w 2032218"/>
                      <a:gd name="connsiteY3" fmla="*/ 5111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59372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468310 w 2032218"/>
                      <a:gd name="connsiteY3" fmla="*/ 23495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4730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47702 h 1309689"/>
                      <a:gd name="connsiteX0" fmla="*/ 0 w 2032218"/>
                      <a:gd name="connsiteY0" fmla="*/ 6858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85802 h 1309689"/>
                      <a:gd name="connsiteX0" fmla="*/ 7962 w 2040180"/>
                      <a:gd name="connsiteY0" fmla="*/ 685802 h 1309689"/>
                      <a:gd name="connsiteX1" fmla="*/ 1772466 w 2040180"/>
                      <a:gd name="connsiteY1" fmla="*/ 1309689 h 1309689"/>
                      <a:gd name="connsiteX2" fmla="*/ 1746271 w 2040180"/>
                      <a:gd name="connsiteY2" fmla="*/ 0 h 1309689"/>
                      <a:gd name="connsiteX3" fmla="*/ 22 w 2040180"/>
                      <a:gd name="connsiteY3" fmla="*/ 513560 h 1309689"/>
                      <a:gd name="connsiteX4" fmla="*/ 7962 w 2040180"/>
                      <a:gd name="connsiteY4" fmla="*/ 685802 h 1309689"/>
                      <a:gd name="connsiteX0" fmla="*/ 5589 w 2040188"/>
                      <a:gd name="connsiteY0" fmla="*/ 657227 h 1309689"/>
                      <a:gd name="connsiteX1" fmla="*/ 1772474 w 2040188"/>
                      <a:gd name="connsiteY1" fmla="*/ 1309689 h 1309689"/>
                      <a:gd name="connsiteX2" fmla="*/ 1746279 w 2040188"/>
                      <a:gd name="connsiteY2" fmla="*/ 0 h 1309689"/>
                      <a:gd name="connsiteX3" fmla="*/ 30 w 2040188"/>
                      <a:gd name="connsiteY3" fmla="*/ 513560 h 1309689"/>
                      <a:gd name="connsiteX4" fmla="*/ 5589 w 2040188"/>
                      <a:gd name="connsiteY4" fmla="*/ 657227 h 1309689"/>
                      <a:gd name="connsiteX0" fmla="*/ 10 w 2034609"/>
                      <a:gd name="connsiteY0" fmla="*/ 671357 h 1323819"/>
                      <a:gd name="connsiteX1" fmla="*/ 1766895 w 2034609"/>
                      <a:gd name="connsiteY1" fmla="*/ 1323819 h 1323819"/>
                      <a:gd name="connsiteX2" fmla="*/ 1740700 w 2034609"/>
                      <a:gd name="connsiteY2" fmla="*/ 14130 h 1323819"/>
                      <a:gd name="connsiteX3" fmla="*/ 10 w 2034609"/>
                      <a:gd name="connsiteY3" fmla="*/ 671357 h 1323819"/>
                      <a:gd name="connsiteX0" fmla="*/ 0 w 2034599"/>
                      <a:gd name="connsiteY0" fmla="*/ 668091 h 1320553"/>
                      <a:gd name="connsiteX1" fmla="*/ 1766885 w 2034599"/>
                      <a:gd name="connsiteY1" fmla="*/ 1320553 h 1320553"/>
                      <a:gd name="connsiteX2" fmla="*/ 1740690 w 2034599"/>
                      <a:gd name="connsiteY2" fmla="*/ 10864 h 1320553"/>
                      <a:gd name="connsiteX3" fmla="*/ 0 w 2034599"/>
                      <a:gd name="connsiteY3" fmla="*/ 668091 h 1320553"/>
                      <a:gd name="connsiteX0" fmla="*/ 0 w 1984592"/>
                      <a:gd name="connsiteY0" fmla="*/ 661043 h 1320648"/>
                      <a:gd name="connsiteX1" fmla="*/ 1716878 w 1984592"/>
                      <a:gd name="connsiteY1" fmla="*/ 1320648 h 1320648"/>
                      <a:gd name="connsiteX2" fmla="*/ 1690683 w 1984592"/>
                      <a:gd name="connsiteY2" fmla="*/ 10959 h 1320648"/>
                      <a:gd name="connsiteX3" fmla="*/ 0 w 1984592"/>
                      <a:gd name="connsiteY3" fmla="*/ 661043 h 1320648"/>
                      <a:gd name="connsiteX0" fmla="*/ 0 w 2063174"/>
                      <a:gd name="connsiteY0" fmla="*/ 661043 h 1320648"/>
                      <a:gd name="connsiteX1" fmla="*/ 1795460 w 2063174"/>
                      <a:gd name="connsiteY1" fmla="*/ 1320648 h 1320648"/>
                      <a:gd name="connsiteX2" fmla="*/ 1769265 w 2063174"/>
                      <a:gd name="connsiteY2" fmla="*/ 10959 h 1320648"/>
                      <a:gd name="connsiteX3" fmla="*/ 0 w 2063174"/>
                      <a:gd name="connsiteY3" fmla="*/ 661043 h 1320648"/>
                      <a:gd name="connsiteX0" fmla="*/ 0 w 1998881"/>
                      <a:gd name="connsiteY0" fmla="*/ 658694 h 1320680"/>
                      <a:gd name="connsiteX1" fmla="*/ 1731167 w 1998881"/>
                      <a:gd name="connsiteY1" fmla="*/ 1320680 h 1320680"/>
                      <a:gd name="connsiteX2" fmla="*/ 1704972 w 1998881"/>
                      <a:gd name="connsiteY2" fmla="*/ 10991 h 1320680"/>
                      <a:gd name="connsiteX3" fmla="*/ 0 w 1998881"/>
                      <a:gd name="connsiteY3" fmla="*/ 658694 h 1320680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2013169"/>
                      <a:gd name="connsiteY0" fmla="*/ 645322 h 1309689"/>
                      <a:gd name="connsiteX1" fmla="*/ 1745455 w 2013169"/>
                      <a:gd name="connsiteY1" fmla="*/ 1309689 h 1309689"/>
                      <a:gd name="connsiteX2" fmla="*/ 1719260 w 2013169"/>
                      <a:gd name="connsiteY2" fmla="*/ 0 h 1309689"/>
                      <a:gd name="connsiteX3" fmla="*/ 0 w 2013169"/>
                      <a:gd name="connsiteY3" fmla="*/ 645322 h 1309689"/>
                      <a:gd name="connsiteX0" fmla="*/ 0 w 1996500"/>
                      <a:gd name="connsiteY0" fmla="*/ 645322 h 1309689"/>
                      <a:gd name="connsiteX1" fmla="*/ 1728786 w 1996500"/>
                      <a:gd name="connsiteY1" fmla="*/ 1309689 h 1309689"/>
                      <a:gd name="connsiteX2" fmla="*/ 1702591 w 1996500"/>
                      <a:gd name="connsiteY2" fmla="*/ 0 h 1309689"/>
                      <a:gd name="connsiteX3" fmla="*/ 0 w 1996500"/>
                      <a:gd name="connsiteY3" fmla="*/ 645322 h 1309689"/>
                      <a:gd name="connsiteX0" fmla="*/ 0 w 2025075"/>
                      <a:gd name="connsiteY0" fmla="*/ 647703 h 1309689"/>
                      <a:gd name="connsiteX1" fmla="*/ 1757361 w 2025075"/>
                      <a:gd name="connsiteY1" fmla="*/ 1309689 h 1309689"/>
                      <a:gd name="connsiteX2" fmla="*/ 1731166 w 2025075"/>
                      <a:gd name="connsiteY2" fmla="*/ 0 h 1309689"/>
                      <a:gd name="connsiteX3" fmla="*/ 0 w 2025075"/>
                      <a:gd name="connsiteY3" fmla="*/ 647703 h 1309689"/>
                      <a:gd name="connsiteX0" fmla="*/ 0 w 2020313"/>
                      <a:gd name="connsiteY0" fmla="*/ 645322 h 1309689"/>
                      <a:gd name="connsiteX1" fmla="*/ 1752599 w 2020313"/>
                      <a:gd name="connsiteY1" fmla="*/ 1309689 h 1309689"/>
                      <a:gd name="connsiteX2" fmla="*/ 1726404 w 2020313"/>
                      <a:gd name="connsiteY2" fmla="*/ 0 h 1309689"/>
                      <a:gd name="connsiteX3" fmla="*/ 0 w 2020313"/>
                      <a:gd name="connsiteY3" fmla="*/ 645322 h 1309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20313" h="1309689">
                        <a:moveTo>
                          <a:pt x="0" y="645322"/>
                        </a:moveTo>
                        <a:cubicBezTo>
                          <a:pt x="397668" y="625478"/>
                          <a:pt x="1381124" y="1019971"/>
                          <a:pt x="1752599" y="1309689"/>
                        </a:cubicBezTo>
                        <a:cubicBezTo>
                          <a:pt x="2129233" y="772320"/>
                          <a:pt x="2097481" y="472281"/>
                          <a:pt x="1726404" y="0"/>
                        </a:cubicBezTo>
                        <a:cubicBezTo>
                          <a:pt x="1346198" y="312737"/>
                          <a:pt x="414734" y="622304"/>
                          <a:pt x="0" y="645322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49225230-7929-4E7A-9851-9A817686C456}"/>
                      </a:ext>
                    </a:extLst>
                  </p:cNvPr>
                  <p:cNvSpPr/>
                  <p:nvPr/>
                </p:nvSpPr>
                <p:spPr>
                  <a:xfrm>
                    <a:off x="2828919" y="2012813"/>
                    <a:ext cx="495304" cy="7591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B5991D94-1691-47D3-A155-75420A63BF12}"/>
                      </a:ext>
                    </a:extLst>
                  </p:cNvPr>
                  <p:cNvGrpSpPr/>
                  <p:nvPr/>
                </p:nvGrpSpPr>
                <p:grpSpPr>
                  <a:xfrm>
                    <a:off x="1352548" y="1533525"/>
                    <a:ext cx="2050352" cy="1714530"/>
                    <a:chOff x="1352548" y="1533525"/>
                    <a:chExt cx="2050352" cy="1714530"/>
                  </a:xfrm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id="{4C88AF22-09C6-4B2F-95C1-62A7BAA04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2549" y="1533525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id="{2E2BF0A3-570D-46F5-B03E-7615FEF81F41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352548" y="2390790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id="{94D859E4-5C9E-4A1D-A31F-D57F221DD6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2294" y="1747836"/>
                      <a:ext cx="290606" cy="1307307"/>
                    </a:xfrm>
                    <a:custGeom>
                      <a:avLst/>
                      <a:gdLst>
                        <a:gd name="connsiteX0" fmla="*/ 0 w 428625"/>
                        <a:gd name="connsiteY0" fmla="*/ 0 h 1209675"/>
                        <a:gd name="connsiteX1" fmla="*/ 428625 w 428625"/>
                        <a:gd name="connsiteY1" fmla="*/ 609600 h 1209675"/>
                        <a:gd name="connsiteX2" fmla="*/ 0 w 428625"/>
                        <a:gd name="connsiteY2" fmla="*/ 1209675 h 1209675"/>
                        <a:gd name="connsiteX3" fmla="*/ 0 w 428625"/>
                        <a:gd name="connsiteY3" fmla="*/ 1209675 h 1209675"/>
                        <a:gd name="connsiteX0" fmla="*/ 0 w 485928"/>
                        <a:gd name="connsiteY0" fmla="*/ 0 h 1257300"/>
                        <a:gd name="connsiteX1" fmla="*/ 485775 w 485928"/>
                        <a:gd name="connsiteY1" fmla="*/ 657225 h 1257300"/>
                        <a:gd name="connsiteX2" fmla="*/ 57150 w 485928"/>
                        <a:gd name="connsiteY2" fmla="*/ 1257300 h 1257300"/>
                        <a:gd name="connsiteX3" fmla="*/ 57150 w 485928"/>
                        <a:gd name="connsiteY3" fmla="*/ 1257300 h 1257300"/>
                        <a:gd name="connsiteX0" fmla="*/ 0 w 505093"/>
                        <a:gd name="connsiteY0" fmla="*/ 0 h 1304925"/>
                        <a:gd name="connsiteX1" fmla="*/ 504825 w 505093"/>
                        <a:gd name="connsiteY1" fmla="*/ 704850 h 1304925"/>
                        <a:gd name="connsiteX2" fmla="*/ 76200 w 505093"/>
                        <a:gd name="connsiteY2" fmla="*/ 1304925 h 1304925"/>
                        <a:gd name="connsiteX3" fmla="*/ 76200 w 505093"/>
                        <a:gd name="connsiteY3" fmla="*/ 1304925 h 1304925"/>
                        <a:gd name="connsiteX0" fmla="*/ 0 w 307746"/>
                        <a:gd name="connsiteY0" fmla="*/ 0 h 1304925"/>
                        <a:gd name="connsiteX1" fmla="*/ 307181 w 307746"/>
                        <a:gd name="connsiteY1" fmla="*/ 638175 h 1304925"/>
                        <a:gd name="connsiteX2" fmla="*/ 76200 w 307746"/>
                        <a:gd name="connsiteY2" fmla="*/ 1304925 h 1304925"/>
                        <a:gd name="connsiteX3" fmla="*/ 76200 w 307746"/>
                        <a:gd name="connsiteY3" fmla="*/ 1304925 h 1304925"/>
                        <a:gd name="connsiteX0" fmla="*/ 0 w 307986"/>
                        <a:gd name="connsiteY0" fmla="*/ 0 h 1304925"/>
                        <a:gd name="connsiteX1" fmla="*/ 307181 w 307986"/>
                        <a:gd name="connsiteY1" fmla="*/ 638175 h 1304925"/>
                        <a:gd name="connsiteX2" fmla="*/ 76200 w 307986"/>
                        <a:gd name="connsiteY2" fmla="*/ 1304925 h 1304925"/>
                        <a:gd name="connsiteX3" fmla="*/ 76200 w 307986"/>
                        <a:gd name="connsiteY3" fmla="*/ 1304925 h 1304925"/>
                        <a:gd name="connsiteX0" fmla="*/ 0 w 307200"/>
                        <a:gd name="connsiteY0" fmla="*/ 0 h 1304925"/>
                        <a:gd name="connsiteX1" fmla="*/ 307181 w 307200"/>
                        <a:gd name="connsiteY1" fmla="*/ 638175 h 1304925"/>
                        <a:gd name="connsiteX2" fmla="*/ 76200 w 307200"/>
                        <a:gd name="connsiteY2" fmla="*/ 1304925 h 1304925"/>
                        <a:gd name="connsiteX3" fmla="*/ 76200 w 307200"/>
                        <a:gd name="connsiteY3" fmla="*/ 1304925 h 1304925"/>
                        <a:gd name="connsiteX0" fmla="*/ 0 w 328629"/>
                        <a:gd name="connsiteY0" fmla="*/ 0 h 1304925"/>
                        <a:gd name="connsiteX1" fmla="*/ 328613 w 328629"/>
                        <a:gd name="connsiteY1" fmla="*/ 652463 h 1304925"/>
                        <a:gd name="connsiteX2" fmla="*/ 76200 w 328629"/>
                        <a:gd name="connsiteY2" fmla="*/ 1304925 h 1304925"/>
                        <a:gd name="connsiteX3" fmla="*/ 76200 w 328629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0" fmla="*/ 7144 w 335764"/>
                        <a:gd name="connsiteY0" fmla="*/ 0 h 1285875"/>
                        <a:gd name="connsiteX1" fmla="*/ 335757 w 335764"/>
                        <a:gd name="connsiteY1" fmla="*/ 652463 h 1285875"/>
                        <a:gd name="connsiteX2" fmla="*/ 0 w 335764"/>
                        <a:gd name="connsiteY2" fmla="*/ 1285875 h 1285875"/>
                        <a:gd name="connsiteX0" fmla="*/ 0 w 328835"/>
                        <a:gd name="connsiteY0" fmla="*/ 0 h 1312069"/>
                        <a:gd name="connsiteX1" fmla="*/ 328613 w 328835"/>
                        <a:gd name="connsiteY1" fmla="*/ 652463 h 1312069"/>
                        <a:gd name="connsiteX2" fmla="*/ 40481 w 328835"/>
                        <a:gd name="connsiteY2" fmla="*/ 1312069 h 1312069"/>
                        <a:gd name="connsiteX0" fmla="*/ 0 w 312024"/>
                        <a:gd name="connsiteY0" fmla="*/ 0 h 1307307"/>
                        <a:gd name="connsiteX1" fmla="*/ 311945 w 312024"/>
                        <a:gd name="connsiteY1" fmla="*/ 647701 h 1307307"/>
                        <a:gd name="connsiteX2" fmla="*/ 23813 w 312024"/>
                        <a:gd name="connsiteY2" fmla="*/ 1307307 h 1307307"/>
                        <a:gd name="connsiteX0" fmla="*/ 0 w 278710"/>
                        <a:gd name="connsiteY0" fmla="*/ 0 h 1307307"/>
                        <a:gd name="connsiteX1" fmla="*/ 278608 w 278710"/>
                        <a:gd name="connsiteY1" fmla="*/ 650082 h 1307307"/>
                        <a:gd name="connsiteX2" fmla="*/ 23813 w 278710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0606"/>
                        <a:gd name="connsiteY0" fmla="*/ 0 h 1307307"/>
                        <a:gd name="connsiteX1" fmla="*/ 290514 w 290606"/>
                        <a:gd name="connsiteY1" fmla="*/ 652464 h 1307307"/>
                        <a:gd name="connsiteX2" fmla="*/ 23813 w 290606"/>
                        <a:gd name="connsiteY2" fmla="*/ 1307307 h 1307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0606" h="1307307">
                          <a:moveTo>
                            <a:pt x="0" y="0"/>
                          </a:moveTo>
                          <a:cubicBezTo>
                            <a:pt x="190499" y="258763"/>
                            <a:pt x="286545" y="434580"/>
                            <a:pt x="290514" y="652464"/>
                          </a:cubicBezTo>
                          <a:cubicBezTo>
                            <a:pt x="294483" y="870348"/>
                            <a:pt x="170657" y="1091407"/>
                            <a:pt x="23813" y="1307307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91A9C465-B65B-4719-A41C-04B89A970AD6}"/>
                      </a:ext>
                    </a:extLst>
                  </p:cNvPr>
                  <p:cNvSpPr/>
                  <p:nvPr/>
                </p:nvSpPr>
                <p:spPr>
                  <a:xfrm>
                    <a:off x="2985415" y="2202589"/>
                    <a:ext cx="304800" cy="361949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DB9C3DEA-4670-4AE8-9727-AF7C24181F90}"/>
                    </a:ext>
                  </a:extLst>
                </p:cNvPr>
                <p:cNvGrpSpPr/>
                <p:nvPr/>
              </p:nvGrpSpPr>
              <p:grpSpPr>
                <a:xfrm>
                  <a:off x="9365718" y="2819890"/>
                  <a:ext cx="1180362" cy="1198499"/>
                  <a:chOff x="6032473" y="1838325"/>
                  <a:chExt cx="1708177" cy="1734424"/>
                </a:xfrm>
              </p:grpSpPr>
              <p:sp>
                <p:nvSpPr>
                  <p:cNvPr id="61" name="Oval 60">
                    <a:extLst>
                      <a:ext uri="{FF2B5EF4-FFF2-40B4-BE49-F238E27FC236}">
                        <a16:creationId xmlns:a16="http://schemas.microsoft.com/office/drawing/2014/main" id="{29950D1B-39D0-42FF-9B9A-E17644E581DE}"/>
                      </a:ext>
                    </a:extLst>
                  </p:cNvPr>
                  <p:cNvSpPr/>
                  <p:nvPr/>
                </p:nvSpPr>
                <p:spPr>
                  <a:xfrm>
                    <a:off x="6330950" y="2187675"/>
                    <a:ext cx="1028700" cy="102870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801CE47B-1B5C-41DD-BA61-4B40073DE968}"/>
                      </a:ext>
                    </a:extLst>
                  </p:cNvPr>
                  <p:cNvCxnSpPr/>
                  <p:nvPr/>
                </p:nvCxnSpPr>
                <p:spPr>
                  <a:xfrm>
                    <a:off x="6781800" y="1838325"/>
                    <a:ext cx="0" cy="26987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A59D6733-E7DD-4926-87AA-387C5E8CFD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16675" y="1917800"/>
                    <a:ext cx="152400" cy="24732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7D3D99A2-89C0-4171-BD63-ABFE1C28E4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92850" y="2188532"/>
                    <a:ext cx="88900" cy="1178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692D19A4-211A-44ED-844F-533B025284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41972" y="2376935"/>
                    <a:ext cx="238178" cy="1186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E9B993D0-011A-4BF5-AB43-6BA40709D9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122" y="2733309"/>
                    <a:ext cx="127053" cy="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2DFE9940-3949-4F64-A3B8-C386990D42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32473" y="2977322"/>
                    <a:ext cx="254027" cy="12111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751FBDFE-C404-4E34-AB1F-44BB9050D5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8223" y="3126207"/>
                    <a:ext cx="98452" cy="13439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BAE8C6E0-C2EE-490C-9D11-B42A7073E88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07226" y="1959344"/>
                    <a:ext cx="47571" cy="164278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FC131610-D86C-44EC-95ED-C63FFD31D9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19954" y="1973262"/>
                    <a:ext cx="92175" cy="2571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DB017414-B8A3-44BD-B5EE-356E760175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64362" y="2298983"/>
                    <a:ext cx="154066" cy="7928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52648C20-6260-4D33-BADA-4A0F3773DD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51753" y="2587718"/>
                    <a:ext cx="288897" cy="396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BDF749CA-8BC2-4147-B9FD-71070F687C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41395" y="2855976"/>
                    <a:ext cx="115105" cy="33274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F08574E2-3816-4355-9D16-39D7993EAF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40197" y="3071795"/>
                    <a:ext cx="256004" cy="18880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78C88392-DBBD-4873-983B-41E573DE20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8039" y="3254340"/>
                    <a:ext cx="128002" cy="21439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FFC4278-E662-4B1B-A473-A7E0F4844D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5881" y="3295850"/>
                    <a:ext cx="33244" cy="17288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25AD4A2D-E6EE-4A53-970D-2AC3BF1DDE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54800" y="3295849"/>
                    <a:ext cx="72691" cy="27690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A4EDA919-E329-49F2-ABB7-8991A1BAB0FD}"/>
                    </a:ext>
                  </a:extLst>
                </p:cNvPr>
                <p:cNvGrpSpPr/>
                <p:nvPr/>
              </p:nvGrpSpPr>
              <p:grpSpPr>
                <a:xfrm>
                  <a:off x="3088648" y="5974855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90E70A68-FCC2-4E58-9C2D-9FEDCDA3462B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77501DAD-0E47-407B-947F-47131F4AD8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B04CE74B-BFDD-4B29-9B2F-5BF920B4AF41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69E13458-3B9A-40A3-8075-A6B6A4A3E2A2}"/>
                    </a:ext>
                  </a:extLst>
                </p:cNvPr>
                <p:cNvGrpSpPr/>
                <p:nvPr/>
              </p:nvGrpSpPr>
              <p:grpSpPr>
                <a:xfrm rot="10800000">
                  <a:off x="3088648" y="1333140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74FC624C-9582-41EC-A975-29D6D8272EA9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247C136D-14D6-48D7-BC32-F5F41048A3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1108F1A5-BAE1-4650-8982-26640E7EA42F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2FF18702-C986-4529-8C92-F7B8A08AFD30}"/>
                    </a:ext>
                  </a:extLst>
                </p:cNvPr>
                <p:cNvSpPr/>
                <p:nvPr/>
              </p:nvSpPr>
              <p:spPr>
                <a:xfrm>
                  <a:off x="4588852" y="4364028"/>
                  <a:ext cx="1605883" cy="1605883"/>
                </a:xfrm>
                <a:prstGeom prst="ellipse">
                  <a:avLst/>
                </a:prstGeom>
                <a:solidFill>
                  <a:srgbClr val="DDDDDD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973C1FF0-2A10-492B-A11E-3C2A181909B8}"/>
                  </a:ext>
                </a:extLst>
              </p:cNvPr>
              <p:cNvGrpSpPr/>
              <p:nvPr/>
            </p:nvGrpSpPr>
            <p:grpSpPr>
              <a:xfrm>
                <a:off x="7285368" y="2668260"/>
                <a:ext cx="4250523" cy="2263901"/>
                <a:chOff x="6898843" y="2514823"/>
                <a:chExt cx="4671464" cy="2488103"/>
              </a:xfrm>
            </p:grpSpPr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53F83D57-D74B-4BAF-8B2E-D86E96EB5B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6716" y="3462794"/>
                  <a:ext cx="851519" cy="1515755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A6BD864D-3B8F-4D46-B230-609D74802BE5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A24ECED3-45CC-4760-9D9C-ABF0B66C14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08235" y="2544389"/>
                  <a:ext cx="999185" cy="2438277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16BCCB9-60A3-42E6-8369-09826D4EF9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01100" y="2584450"/>
                  <a:ext cx="2725610" cy="756157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51771956-DE2F-42B8-B8D6-364C9C49AC43}"/>
                    </a:ext>
                  </a:extLst>
                </p:cNvPr>
                <p:cNvSpPr/>
                <p:nvPr/>
              </p:nvSpPr>
              <p:spPr>
                <a:xfrm>
                  <a:off x="7729583" y="4842499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5D05600E-5841-41E4-B6A9-3A98D54AE36C}"/>
                    </a:ext>
                  </a:extLst>
                </p:cNvPr>
                <p:cNvSpPr/>
                <p:nvPr/>
              </p:nvSpPr>
              <p:spPr>
                <a:xfrm>
                  <a:off x="8725645" y="2514823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A610C67C-2BC7-40B1-92A7-B1BDC2C2AE24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A9CCF10-11B4-4414-A91E-F7561CE27A9C}"/>
                </a:ext>
              </a:extLst>
            </p:cNvPr>
            <p:cNvGrpSpPr/>
            <p:nvPr/>
          </p:nvGrpSpPr>
          <p:grpSpPr>
            <a:xfrm>
              <a:off x="6553629" y="2190750"/>
              <a:ext cx="5562101" cy="3213598"/>
              <a:chOff x="6508648" y="2190750"/>
              <a:chExt cx="5562101" cy="321359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9E40E19-B24F-45C0-A4A7-5489E132582A}"/>
                  </a:ext>
                </a:extLst>
              </p:cNvPr>
              <p:cNvGrpSpPr/>
              <p:nvPr/>
            </p:nvGrpSpPr>
            <p:grpSpPr>
              <a:xfrm>
                <a:off x="6508648" y="2190750"/>
                <a:ext cx="5562101" cy="3213598"/>
                <a:chOff x="1115532" y="1333140"/>
                <a:chExt cx="9430548" cy="5448660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756DAB5F-0580-4978-8EBF-C3C9084D938A}"/>
                    </a:ext>
                  </a:extLst>
                </p:cNvPr>
                <p:cNvGrpSpPr/>
                <p:nvPr/>
              </p:nvGrpSpPr>
              <p:grpSpPr>
                <a:xfrm>
                  <a:off x="1115532" y="3034647"/>
                  <a:ext cx="1295623" cy="1082929"/>
                  <a:chOff x="1352548" y="1533525"/>
                  <a:chExt cx="2051275" cy="1714530"/>
                </a:xfrm>
              </p:grpSpPr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8CA5518E-1885-4567-AA1F-4FD931D32B35}"/>
                      </a:ext>
                    </a:extLst>
                  </p:cNvPr>
                  <p:cNvSpPr/>
                  <p:nvPr/>
                </p:nvSpPr>
                <p:spPr>
                  <a:xfrm>
                    <a:off x="1383510" y="1745453"/>
                    <a:ext cx="2020313" cy="1309689"/>
                  </a:xfrm>
                  <a:custGeom>
                    <a:avLst/>
                    <a:gdLst>
                      <a:gd name="connsiteX0" fmla="*/ 0 w 1304925"/>
                      <a:gd name="connsiteY0" fmla="*/ 21080 h 240155"/>
                      <a:gd name="connsiteX1" fmla="*/ 847725 w 1304925"/>
                      <a:gd name="connsiteY1" fmla="*/ 21080 h 240155"/>
                      <a:gd name="connsiteX2" fmla="*/ 1304925 w 1304925"/>
                      <a:gd name="connsiteY2" fmla="*/ 240155 h 240155"/>
                      <a:gd name="connsiteX0" fmla="*/ 0 w 1304925"/>
                      <a:gd name="connsiteY0" fmla="*/ 17146 h 236221"/>
                      <a:gd name="connsiteX1" fmla="*/ 847725 w 1304925"/>
                      <a:gd name="connsiteY1" fmla="*/ 17146 h 236221"/>
                      <a:gd name="connsiteX2" fmla="*/ 1304925 w 1304925"/>
                      <a:gd name="connsiteY2" fmla="*/ 236221 h 236221"/>
                      <a:gd name="connsiteX0" fmla="*/ 0 w 1561756"/>
                      <a:gd name="connsiteY0" fmla="*/ 17 h 734943"/>
                      <a:gd name="connsiteX1" fmla="*/ 1509713 w 1561756"/>
                      <a:gd name="connsiteY1" fmla="*/ 733442 h 734943"/>
                      <a:gd name="connsiteX2" fmla="*/ 1304925 w 1561756"/>
                      <a:gd name="connsiteY2" fmla="*/ 219092 h 734943"/>
                      <a:gd name="connsiteX0" fmla="*/ 0 w 1890712"/>
                      <a:gd name="connsiteY0" fmla="*/ 19 h 777645"/>
                      <a:gd name="connsiteX1" fmla="*/ 1509713 w 1890712"/>
                      <a:gd name="connsiteY1" fmla="*/ 733444 h 777645"/>
                      <a:gd name="connsiteX2" fmla="*/ 1890712 w 1890712"/>
                      <a:gd name="connsiteY2" fmla="*/ 757256 h 777645"/>
                      <a:gd name="connsiteX0" fmla="*/ 0 w 1890712"/>
                      <a:gd name="connsiteY0" fmla="*/ 0 h 757237"/>
                      <a:gd name="connsiteX1" fmla="*/ 1890712 w 1890712"/>
                      <a:gd name="connsiteY1" fmla="*/ 757237 h 757237"/>
                      <a:gd name="connsiteX0" fmla="*/ 0 w 1743074"/>
                      <a:gd name="connsiteY0" fmla="*/ 0 h 695324"/>
                      <a:gd name="connsiteX1" fmla="*/ 1743074 w 1743074"/>
                      <a:gd name="connsiteY1" fmla="*/ 695324 h 695324"/>
                      <a:gd name="connsiteX0" fmla="*/ 0 w 1771649"/>
                      <a:gd name="connsiteY0" fmla="*/ 0 h 676274"/>
                      <a:gd name="connsiteX1" fmla="*/ 1771649 w 1771649"/>
                      <a:gd name="connsiteY1" fmla="*/ 676274 h 676274"/>
                      <a:gd name="connsiteX0" fmla="*/ 0 w 1769267"/>
                      <a:gd name="connsiteY0" fmla="*/ 0 h 669131"/>
                      <a:gd name="connsiteX1" fmla="*/ 1769267 w 1769267"/>
                      <a:gd name="connsiteY1" fmla="*/ 669131 h 669131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386 h 662373"/>
                      <a:gd name="connsiteX1" fmla="*/ 1764504 w 1764504"/>
                      <a:gd name="connsiteY1" fmla="*/ 662373 h 662373"/>
                      <a:gd name="connsiteX0" fmla="*/ 0 w 1764504"/>
                      <a:gd name="connsiteY0" fmla="*/ 656 h 662643"/>
                      <a:gd name="connsiteX1" fmla="*/ 1764504 w 1764504"/>
                      <a:gd name="connsiteY1" fmla="*/ 662643 h 662643"/>
                      <a:gd name="connsiteX0" fmla="*/ 0 w 1895207"/>
                      <a:gd name="connsiteY0" fmla="*/ 656 h 710333"/>
                      <a:gd name="connsiteX1" fmla="*/ 1764504 w 1895207"/>
                      <a:gd name="connsiteY1" fmla="*/ 662643 h 710333"/>
                      <a:gd name="connsiteX2" fmla="*/ 1764503 w 1895207"/>
                      <a:gd name="connsiteY2" fmla="*/ 657880 h 710333"/>
                      <a:gd name="connsiteX0" fmla="*/ 0 w 2069303"/>
                      <a:gd name="connsiteY0" fmla="*/ 23814 h 696170"/>
                      <a:gd name="connsiteX1" fmla="*/ 1764504 w 2069303"/>
                      <a:gd name="connsiteY1" fmla="*/ 685801 h 696170"/>
                      <a:gd name="connsiteX2" fmla="*/ 2069303 w 2069303"/>
                      <a:gd name="connsiteY2" fmla="*/ 0 h 696170"/>
                      <a:gd name="connsiteX0" fmla="*/ 0 w 2069303"/>
                      <a:gd name="connsiteY0" fmla="*/ 23814 h 685801"/>
                      <a:gd name="connsiteX1" fmla="*/ 1764504 w 2069303"/>
                      <a:gd name="connsiteY1" fmla="*/ 685801 h 685801"/>
                      <a:gd name="connsiteX2" fmla="*/ 2069303 w 2069303"/>
                      <a:gd name="connsiteY2" fmla="*/ 0 h 685801"/>
                      <a:gd name="connsiteX0" fmla="*/ 0 w 1863896"/>
                      <a:gd name="connsiteY0" fmla="*/ 433389 h 1095376"/>
                      <a:gd name="connsiteX1" fmla="*/ 1764504 w 1863896"/>
                      <a:gd name="connsiteY1" fmla="*/ 1095376 h 1095376"/>
                      <a:gd name="connsiteX2" fmla="*/ 1814509 w 1863896"/>
                      <a:gd name="connsiteY2" fmla="*/ 0 h 1095376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744715 h 1406702"/>
                      <a:gd name="connsiteX1" fmla="*/ 1764504 w 1842348"/>
                      <a:gd name="connsiteY1" fmla="*/ 1406702 h 1406702"/>
                      <a:gd name="connsiteX2" fmla="*/ 1738309 w 1842348"/>
                      <a:gd name="connsiteY2" fmla="*/ 97013 h 1406702"/>
                      <a:gd name="connsiteX3" fmla="*/ 1738310 w 1842348"/>
                      <a:gd name="connsiteY3" fmla="*/ 97016 h 1406702"/>
                      <a:gd name="connsiteX0" fmla="*/ 0 w 1842348"/>
                      <a:gd name="connsiteY0" fmla="*/ 721938 h 1383925"/>
                      <a:gd name="connsiteX1" fmla="*/ 1764504 w 1842348"/>
                      <a:gd name="connsiteY1" fmla="*/ 1383925 h 1383925"/>
                      <a:gd name="connsiteX2" fmla="*/ 1738309 w 1842348"/>
                      <a:gd name="connsiteY2" fmla="*/ 74236 h 1383925"/>
                      <a:gd name="connsiteX3" fmla="*/ 1395410 w 1842348"/>
                      <a:gd name="connsiteY3" fmla="*/ 188539 h 1383925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3" fmla="*/ 1395410 w 1842348"/>
                      <a:gd name="connsiteY3" fmla="*/ 114303 h 1309689"/>
                      <a:gd name="connsiteX0" fmla="*/ 0 w 1910661"/>
                      <a:gd name="connsiteY0" fmla="*/ 665321 h 1327308"/>
                      <a:gd name="connsiteX1" fmla="*/ 1764504 w 1910661"/>
                      <a:gd name="connsiteY1" fmla="*/ 1327308 h 1327308"/>
                      <a:gd name="connsiteX2" fmla="*/ 1738309 w 1910661"/>
                      <a:gd name="connsiteY2" fmla="*/ 17619 h 1327308"/>
                      <a:gd name="connsiteX3" fmla="*/ 1395410 w 1910661"/>
                      <a:gd name="connsiteY3" fmla="*/ 131922 h 1327308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647702 h 1309689"/>
                      <a:gd name="connsiteX1" fmla="*/ 1764504 w 1935399"/>
                      <a:gd name="connsiteY1" fmla="*/ 1309689 h 1309689"/>
                      <a:gd name="connsiteX2" fmla="*/ 1738309 w 1935399"/>
                      <a:gd name="connsiteY2" fmla="*/ 0 h 1309689"/>
                      <a:gd name="connsiteX3" fmla="*/ 1395410 w 1935399"/>
                      <a:gd name="connsiteY3" fmla="*/ 114303 h 1309689"/>
                      <a:gd name="connsiteX0" fmla="*/ 0 w 1948729"/>
                      <a:gd name="connsiteY0" fmla="*/ 647702 h 1309689"/>
                      <a:gd name="connsiteX1" fmla="*/ 1764504 w 1948729"/>
                      <a:gd name="connsiteY1" fmla="*/ 1309689 h 1309689"/>
                      <a:gd name="connsiteX2" fmla="*/ 1738309 w 1948729"/>
                      <a:gd name="connsiteY2" fmla="*/ 0 h 1309689"/>
                      <a:gd name="connsiteX3" fmla="*/ 1395410 w 1948729"/>
                      <a:gd name="connsiteY3" fmla="*/ 114303 h 1309689"/>
                      <a:gd name="connsiteX0" fmla="*/ 0 w 2018722"/>
                      <a:gd name="connsiteY0" fmla="*/ 647702 h 1309689"/>
                      <a:gd name="connsiteX1" fmla="*/ 1764504 w 2018722"/>
                      <a:gd name="connsiteY1" fmla="*/ 1309689 h 1309689"/>
                      <a:gd name="connsiteX2" fmla="*/ 1738309 w 2018722"/>
                      <a:gd name="connsiteY2" fmla="*/ 0 h 1309689"/>
                      <a:gd name="connsiteX3" fmla="*/ 1395410 w 2018722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395410 w 2032218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606428 h 1309689"/>
                      <a:gd name="connsiteX0" fmla="*/ 1590 w 2033808"/>
                      <a:gd name="connsiteY0" fmla="*/ 647702 h 1309689"/>
                      <a:gd name="connsiteX1" fmla="*/ 1766094 w 2033808"/>
                      <a:gd name="connsiteY1" fmla="*/ 1309689 h 1309689"/>
                      <a:gd name="connsiteX2" fmla="*/ 1739899 w 2033808"/>
                      <a:gd name="connsiteY2" fmla="*/ 0 h 1309689"/>
                      <a:gd name="connsiteX3" fmla="*/ 0 w 2033808"/>
                      <a:gd name="connsiteY3" fmla="*/ 6477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58735 w 2032218"/>
                      <a:gd name="connsiteY3" fmla="*/ 5111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59372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468310 w 2032218"/>
                      <a:gd name="connsiteY3" fmla="*/ 23495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4730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47702 h 1309689"/>
                      <a:gd name="connsiteX0" fmla="*/ 0 w 2032218"/>
                      <a:gd name="connsiteY0" fmla="*/ 6858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85802 h 1309689"/>
                      <a:gd name="connsiteX0" fmla="*/ 7962 w 2040180"/>
                      <a:gd name="connsiteY0" fmla="*/ 685802 h 1309689"/>
                      <a:gd name="connsiteX1" fmla="*/ 1772466 w 2040180"/>
                      <a:gd name="connsiteY1" fmla="*/ 1309689 h 1309689"/>
                      <a:gd name="connsiteX2" fmla="*/ 1746271 w 2040180"/>
                      <a:gd name="connsiteY2" fmla="*/ 0 h 1309689"/>
                      <a:gd name="connsiteX3" fmla="*/ 22 w 2040180"/>
                      <a:gd name="connsiteY3" fmla="*/ 513560 h 1309689"/>
                      <a:gd name="connsiteX4" fmla="*/ 7962 w 2040180"/>
                      <a:gd name="connsiteY4" fmla="*/ 685802 h 1309689"/>
                      <a:gd name="connsiteX0" fmla="*/ 5589 w 2040188"/>
                      <a:gd name="connsiteY0" fmla="*/ 657227 h 1309689"/>
                      <a:gd name="connsiteX1" fmla="*/ 1772474 w 2040188"/>
                      <a:gd name="connsiteY1" fmla="*/ 1309689 h 1309689"/>
                      <a:gd name="connsiteX2" fmla="*/ 1746279 w 2040188"/>
                      <a:gd name="connsiteY2" fmla="*/ 0 h 1309689"/>
                      <a:gd name="connsiteX3" fmla="*/ 30 w 2040188"/>
                      <a:gd name="connsiteY3" fmla="*/ 513560 h 1309689"/>
                      <a:gd name="connsiteX4" fmla="*/ 5589 w 2040188"/>
                      <a:gd name="connsiteY4" fmla="*/ 657227 h 1309689"/>
                      <a:gd name="connsiteX0" fmla="*/ 10 w 2034609"/>
                      <a:gd name="connsiteY0" fmla="*/ 671357 h 1323819"/>
                      <a:gd name="connsiteX1" fmla="*/ 1766895 w 2034609"/>
                      <a:gd name="connsiteY1" fmla="*/ 1323819 h 1323819"/>
                      <a:gd name="connsiteX2" fmla="*/ 1740700 w 2034609"/>
                      <a:gd name="connsiteY2" fmla="*/ 14130 h 1323819"/>
                      <a:gd name="connsiteX3" fmla="*/ 10 w 2034609"/>
                      <a:gd name="connsiteY3" fmla="*/ 671357 h 1323819"/>
                      <a:gd name="connsiteX0" fmla="*/ 0 w 2034599"/>
                      <a:gd name="connsiteY0" fmla="*/ 668091 h 1320553"/>
                      <a:gd name="connsiteX1" fmla="*/ 1766885 w 2034599"/>
                      <a:gd name="connsiteY1" fmla="*/ 1320553 h 1320553"/>
                      <a:gd name="connsiteX2" fmla="*/ 1740690 w 2034599"/>
                      <a:gd name="connsiteY2" fmla="*/ 10864 h 1320553"/>
                      <a:gd name="connsiteX3" fmla="*/ 0 w 2034599"/>
                      <a:gd name="connsiteY3" fmla="*/ 668091 h 1320553"/>
                      <a:gd name="connsiteX0" fmla="*/ 0 w 1984592"/>
                      <a:gd name="connsiteY0" fmla="*/ 661043 h 1320648"/>
                      <a:gd name="connsiteX1" fmla="*/ 1716878 w 1984592"/>
                      <a:gd name="connsiteY1" fmla="*/ 1320648 h 1320648"/>
                      <a:gd name="connsiteX2" fmla="*/ 1690683 w 1984592"/>
                      <a:gd name="connsiteY2" fmla="*/ 10959 h 1320648"/>
                      <a:gd name="connsiteX3" fmla="*/ 0 w 1984592"/>
                      <a:gd name="connsiteY3" fmla="*/ 661043 h 1320648"/>
                      <a:gd name="connsiteX0" fmla="*/ 0 w 2063174"/>
                      <a:gd name="connsiteY0" fmla="*/ 661043 h 1320648"/>
                      <a:gd name="connsiteX1" fmla="*/ 1795460 w 2063174"/>
                      <a:gd name="connsiteY1" fmla="*/ 1320648 h 1320648"/>
                      <a:gd name="connsiteX2" fmla="*/ 1769265 w 2063174"/>
                      <a:gd name="connsiteY2" fmla="*/ 10959 h 1320648"/>
                      <a:gd name="connsiteX3" fmla="*/ 0 w 2063174"/>
                      <a:gd name="connsiteY3" fmla="*/ 661043 h 1320648"/>
                      <a:gd name="connsiteX0" fmla="*/ 0 w 1998881"/>
                      <a:gd name="connsiteY0" fmla="*/ 658694 h 1320680"/>
                      <a:gd name="connsiteX1" fmla="*/ 1731167 w 1998881"/>
                      <a:gd name="connsiteY1" fmla="*/ 1320680 h 1320680"/>
                      <a:gd name="connsiteX2" fmla="*/ 1704972 w 1998881"/>
                      <a:gd name="connsiteY2" fmla="*/ 10991 h 1320680"/>
                      <a:gd name="connsiteX3" fmla="*/ 0 w 1998881"/>
                      <a:gd name="connsiteY3" fmla="*/ 658694 h 1320680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2013169"/>
                      <a:gd name="connsiteY0" fmla="*/ 645322 h 1309689"/>
                      <a:gd name="connsiteX1" fmla="*/ 1745455 w 2013169"/>
                      <a:gd name="connsiteY1" fmla="*/ 1309689 h 1309689"/>
                      <a:gd name="connsiteX2" fmla="*/ 1719260 w 2013169"/>
                      <a:gd name="connsiteY2" fmla="*/ 0 h 1309689"/>
                      <a:gd name="connsiteX3" fmla="*/ 0 w 2013169"/>
                      <a:gd name="connsiteY3" fmla="*/ 645322 h 1309689"/>
                      <a:gd name="connsiteX0" fmla="*/ 0 w 1996500"/>
                      <a:gd name="connsiteY0" fmla="*/ 645322 h 1309689"/>
                      <a:gd name="connsiteX1" fmla="*/ 1728786 w 1996500"/>
                      <a:gd name="connsiteY1" fmla="*/ 1309689 h 1309689"/>
                      <a:gd name="connsiteX2" fmla="*/ 1702591 w 1996500"/>
                      <a:gd name="connsiteY2" fmla="*/ 0 h 1309689"/>
                      <a:gd name="connsiteX3" fmla="*/ 0 w 1996500"/>
                      <a:gd name="connsiteY3" fmla="*/ 645322 h 1309689"/>
                      <a:gd name="connsiteX0" fmla="*/ 0 w 2025075"/>
                      <a:gd name="connsiteY0" fmla="*/ 647703 h 1309689"/>
                      <a:gd name="connsiteX1" fmla="*/ 1757361 w 2025075"/>
                      <a:gd name="connsiteY1" fmla="*/ 1309689 h 1309689"/>
                      <a:gd name="connsiteX2" fmla="*/ 1731166 w 2025075"/>
                      <a:gd name="connsiteY2" fmla="*/ 0 h 1309689"/>
                      <a:gd name="connsiteX3" fmla="*/ 0 w 2025075"/>
                      <a:gd name="connsiteY3" fmla="*/ 647703 h 1309689"/>
                      <a:gd name="connsiteX0" fmla="*/ 0 w 2020313"/>
                      <a:gd name="connsiteY0" fmla="*/ 645322 h 1309689"/>
                      <a:gd name="connsiteX1" fmla="*/ 1752599 w 2020313"/>
                      <a:gd name="connsiteY1" fmla="*/ 1309689 h 1309689"/>
                      <a:gd name="connsiteX2" fmla="*/ 1726404 w 2020313"/>
                      <a:gd name="connsiteY2" fmla="*/ 0 h 1309689"/>
                      <a:gd name="connsiteX3" fmla="*/ 0 w 2020313"/>
                      <a:gd name="connsiteY3" fmla="*/ 645322 h 1309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20313" h="1309689">
                        <a:moveTo>
                          <a:pt x="0" y="645322"/>
                        </a:moveTo>
                        <a:cubicBezTo>
                          <a:pt x="397668" y="625478"/>
                          <a:pt x="1381124" y="1019971"/>
                          <a:pt x="1752599" y="1309689"/>
                        </a:cubicBezTo>
                        <a:cubicBezTo>
                          <a:pt x="2129233" y="772320"/>
                          <a:pt x="2097481" y="472281"/>
                          <a:pt x="1726404" y="0"/>
                        </a:cubicBezTo>
                        <a:cubicBezTo>
                          <a:pt x="1346198" y="312737"/>
                          <a:pt x="414734" y="622304"/>
                          <a:pt x="0" y="645322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C331E7C4-97C4-4970-9296-B9CC3AD43E8C}"/>
                      </a:ext>
                    </a:extLst>
                  </p:cNvPr>
                  <p:cNvSpPr/>
                  <p:nvPr/>
                </p:nvSpPr>
                <p:spPr>
                  <a:xfrm>
                    <a:off x="2828919" y="2012813"/>
                    <a:ext cx="495304" cy="7591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AD9B9C0F-D1E4-4429-A16D-E595D970F989}"/>
                      </a:ext>
                    </a:extLst>
                  </p:cNvPr>
                  <p:cNvGrpSpPr/>
                  <p:nvPr/>
                </p:nvGrpSpPr>
                <p:grpSpPr>
                  <a:xfrm>
                    <a:off x="1352548" y="1533525"/>
                    <a:ext cx="2050352" cy="1714530"/>
                    <a:chOff x="1352548" y="1533525"/>
                    <a:chExt cx="2050352" cy="1714530"/>
                  </a:xfrm>
                </p:grpSpPr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86FF98EE-E634-46FD-B2DD-21E3CB6DA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2549" y="1533525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E30F8102-F209-4CDE-A125-10E4ECF41A4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352548" y="2390790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Freeform: Shape 138">
                      <a:extLst>
                        <a:ext uri="{FF2B5EF4-FFF2-40B4-BE49-F238E27FC236}">
                          <a16:creationId xmlns:a16="http://schemas.microsoft.com/office/drawing/2014/main" id="{7EF8CEFF-2955-4273-A0D4-2E9266DB70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2294" y="1747836"/>
                      <a:ext cx="290606" cy="1307307"/>
                    </a:xfrm>
                    <a:custGeom>
                      <a:avLst/>
                      <a:gdLst>
                        <a:gd name="connsiteX0" fmla="*/ 0 w 428625"/>
                        <a:gd name="connsiteY0" fmla="*/ 0 h 1209675"/>
                        <a:gd name="connsiteX1" fmla="*/ 428625 w 428625"/>
                        <a:gd name="connsiteY1" fmla="*/ 609600 h 1209675"/>
                        <a:gd name="connsiteX2" fmla="*/ 0 w 428625"/>
                        <a:gd name="connsiteY2" fmla="*/ 1209675 h 1209675"/>
                        <a:gd name="connsiteX3" fmla="*/ 0 w 428625"/>
                        <a:gd name="connsiteY3" fmla="*/ 1209675 h 1209675"/>
                        <a:gd name="connsiteX0" fmla="*/ 0 w 485928"/>
                        <a:gd name="connsiteY0" fmla="*/ 0 h 1257300"/>
                        <a:gd name="connsiteX1" fmla="*/ 485775 w 485928"/>
                        <a:gd name="connsiteY1" fmla="*/ 657225 h 1257300"/>
                        <a:gd name="connsiteX2" fmla="*/ 57150 w 485928"/>
                        <a:gd name="connsiteY2" fmla="*/ 1257300 h 1257300"/>
                        <a:gd name="connsiteX3" fmla="*/ 57150 w 485928"/>
                        <a:gd name="connsiteY3" fmla="*/ 1257300 h 1257300"/>
                        <a:gd name="connsiteX0" fmla="*/ 0 w 505093"/>
                        <a:gd name="connsiteY0" fmla="*/ 0 h 1304925"/>
                        <a:gd name="connsiteX1" fmla="*/ 504825 w 505093"/>
                        <a:gd name="connsiteY1" fmla="*/ 704850 h 1304925"/>
                        <a:gd name="connsiteX2" fmla="*/ 76200 w 505093"/>
                        <a:gd name="connsiteY2" fmla="*/ 1304925 h 1304925"/>
                        <a:gd name="connsiteX3" fmla="*/ 76200 w 505093"/>
                        <a:gd name="connsiteY3" fmla="*/ 1304925 h 1304925"/>
                        <a:gd name="connsiteX0" fmla="*/ 0 w 307746"/>
                        <a:gd name="connsiteY0" fmla="*/ 0 h 1304925"/>
                        <a:gd name="connsiteX1" fmla="*/ 307181 w 307746"/>
                        <a:gd name="connsiteY1" fmla="*/ 638175 h 1304925"/>
                        <a:gd name="connsiteX2" fmla="*/ 76200 w 307746"/>
                        <a:gd name="connsiteY2" fmla="*/ 1304925 h 1304925"/>
                        <a:gd name="connsiteX3" fmla="*/ 76200 w 307746"/>
                        <a:gd name="connsiteY3" fmla="*/ 1304925 h 1304925"/>
                        <a:gd name="connsiteX0" fmla="*/ 0 w 307986"/>
                        <a:gd name="connsiteY0" fmla="*/ 0 h 1304925"/>
                        <a:gd name="connsiteX1" fmla="*/ 307181 w 307986"/>
                        <a:gd name="connsiteY1" fmla="*/ 638175 h 1304925"/>
                        <a:gd name="connsiteX2" fmla="*/ 76200 w 307986"/>
                        <a:gd name="connsiteY2" fmla="*/ 1304925 h 1304925"/>
                        <a:gd name="connsiteX3" fmla="*/ 76200 w 307986"/>
                        <a:gd name="connsiteY3" fmla="*/ 1304925 h 1304925"/>
                        <a:gd name="connsiteX0" fmla="*/ 0 w 307200"/>
                        <a:gd name="connsiteY0" fmla="*/ 0 h 1304925"/>
                        <a:gd name="connsiteX1" fmla="*/ 307181 w 307200"/>
                        <a:gd name="connsiteY1" fmla="*/ 638175 h 1304925"/>
                        <a:gd name="connsiteX2" fmla="*/ 76200 w 307200"/>
                        <a:gd name="connsiteY2" fmla="*/ 1304925 h 1304925"/>
                        <a:gd name="connsiteX3" fmla="*/ 76200 w 307200"/>
                        <a:gd name="connsiteY3" fmla="*/ 1304925 h 1304925"/>
                        <a:gd name="connsiteX0" fmla="*/ 0 w 328629"/>
                        <a:gd name="connsiteY0" fmla="*/ 0 h 1304925"/>
                        <a:gd name="connsiteX1" fmla="*/ 328613 w 328629"/>
                        <a:gd name="connsiteY1" fmla="*/ 652463 h 1304925"/>
                        <a:gd name="connsiteX2" fmla="*/ 76200 w 328629"/>
                        <a:gd name="connsiteY2" fmla="*/ 1304925 h 1304925"/>
                        <a:gd name="connsiteX3" fmla="*/ 76200 w 328629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0" fmla="*/ 7144 w 335764"/>
                        <a:gd name="connsiteY0" fmla="*/ 0 h 1285875"/>
                        <a:gd name="connsiteX1" fmla="*/ 335757 w 335764"/>
                        <a:gd name="connsiteY1" fmla="*/ 652463 h 1285875"/>
                        <a:gd name="connsiteX2" fmla="*/ 0 w 335764"/>
                        <a:gd name="connsiteY2" fmla="*/ 1285875 h 1285875"/>
                        <a:gd name="connsiteX0" fmla="*/ 0 w 328835"/>
                        <a:gd name="connsiteY0" fmla="*/ 0 h 1312069"/>
                        <a:gd name="connsiteX1" fmla="*/ 328613 w 328835"/>
                        <a:gd name="connsiteY1" fmla="*/ 652463 h 1312069"/>
                        <a:gd name="connsiteX2" fmla="*/ 40481 w 328835"/>
                        <a:gd name="connsiteY2" fmla="*/ 1312069 h 1312069"/>
                        <a:gd name="connsiteX0" fmla="*/ 0 w 312024"/>
                        <a:gd name="connsiteY0" fmla="*/ 0 h 1307307"/>
                        <a:gd name="connsiteX1" fmla="*/ 311945 w 312024"/>
                        <a:gd name="connsiteY1" fmla="*/ 647701 h 1307307"/>
                        <a:gd name="connsiteX2" fmla="*/ 23813 w 312024"/>
                        <a:gd name="connsiteY2" fmla="*/ 1307307 h 1307307"/>
                        <a:gd name="connsiteX0" fmla="*/ 0 w 278710"/>
                        <a:gd name="connsiteY0" fmla="*/ 0 h 1307307"/>
                        <a:gd name="connsiteX1" fmla="*/ 278608 w 278710"/>
                        <a:gd name="connsiteY1" fmla="*/ 650082 h 1307307"/>
                        <a:gd name="connsiteX2" fmla="*/ 23813 w 278710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0606"/>
                        <a:gd name="connsiteY0" fmla="*/ 0 h 1307307"/>
                        <a:gd name="connsiteX1" fmla="*/ 290514 w 290606"/>
                        <a:gd name="connsiteY1" fmla="*/ 652464 h 1307307"/>
                        <a:gd name="connsiteX2" fmla="*/ 23813 w 290606"/>
                        <a:gd name="connsiteY2" fmla="*/ 1307307 h 1307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0606" h="1307307">
                          <a:moveTo>
                            <a:pt x="0" y="0"/>
                          </a:moveTo>
                          <a:cubicBezTo>
                            <a:pt x="190499" y="258763"/>
                            <a:pt x="286545" y="434580"/>
                            <a:pt x="290514" y="652464"/>
                          </a:cubicBezTo>
                          <a:cubicBezTo>
                            <a:pt x="294483" y="870348"/>
                            <a:pt x="170657" y="1091407"/>
                            <a:pt x="23813" y="1307307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723B9AB2-D307-4BF7-84A5-254000B6AC5E}"/>
                      </a:ext>
                    </a:extLst>
                  </p:cNvPr>
                  <p:cNvSpPr/>
                  <p:nvPr/>
                </p:nvSpPr>
                <p:spPr>
                  <a:xfrm>
                    <a:off x="2985415" y="2202589"/>
                    <a:ext cx="304800" cy="361949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1540C675-A9CE-421C-96C7-52C39C4396AD}"/>
                    </a:ext>
                  </a:extLst>
                </p:cNvPr>
                <p:cNvGrpSpPr/>
                <p:nvPr/>
              </p:nvGrpSpPr>
              <p:grpSpPr>
                <a:xfrm>
                  <a:off x="9365718" y="2819890"/>
                  <a:ext cx="1180362" cy="1198499"/>
                  <a:chOff x="6032473" y="1838325"/>
                  <a:chExt cx="1708177" cy="1734424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4CD72A0C-94C8-41DF-A846-90A094617617}"/>
                      </a:ext>
                    </a:extLst>
                  </p:cNvPr>
                  <p:cNvSpPr/>
                  <p:nvPr/>
                </p:nvSpPr>
                <p:spPr>
                  <a:xfrm>
                    <a:off x="6330950" y="2187675"/>
                    <a:ext cx="1028700" cy="102870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238070C2-47C8-41D8-AA0C-3088F7811A56}"/>
                      </a:ext>
                    </a:extLst>
                  </p:cNvPr>
                  <p:cNvCxnSpPr/>
                  <p:nvPr/>
                </p:nvCxnSpPr>
                <p:spPr>
                  <a:xfrm>
                    <a:off x="6781800" y="1838325"/>
                    <a:ext cx="0" cy="26987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CA7B9DA8-7C99-4C6B-AB41-5309502E75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16675" y="1917800"/>
                    <a:ext cx="152400" cy="24732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12728160-6E9D-43BC-933E-7B496A41F1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92850" y="2188532"/>
                    <a:ext cx="88900" cy="1178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C2E20629-6EBF-4AE7-8324-19D55BA557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41972" y="2376935"/>
                    <a:ext cx="238178" cy="1186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857AFCEB-D8F7-45D3-A740-60BEEF5CBE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122" y="2733309"/>
                    <a:ext cx="127053" cy="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151B9507-F31B-4DC8-80D9-820BE911E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32473" y="2977322"/>
                    <a:ext cx="254027" cy="12111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A0E85DFC-2953-4CD7-B8AE-B5F24DFA5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8223" y="3126207"/>
                    <a:ext cx="98452" cy="13439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98A5D622-F9E9-4328-B1C4-B00999BEF0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07226" y="1959344"/>
                    <a:ext cx="47571" cy="164278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ABB86329-7D19-46A2-A6E8-099E6C9225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19954" y="1973262"/>
                    <a:ext cx="92175" cy="2571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5A6402A3-39FC-438A-9921-CA01F3C0E6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64362" y="2298983"/>
                    <a:ext cx="154066" cy="7928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A06A0117-B2B3-43E8-AFD4-E94481C486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51753" y="2587718"/>
                    <a:ext cx="288897" cy="396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19703585-7D76-450A-8741-4100414766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41395" y="2855976"/>
                    <a:ext cx="115105" cy="33274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E26CABF1-F7DF-4B81-8A16-2908AF9A57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40197" y="3071795"/>
                    <a:ext cx="256004" cy="18880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46CFA05F-290A-43C6-894D-A87DBCCC12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8039" y="3254340"/>
                    <a:ext cx="128002" cy="21439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53381C3F-685C-46D2-8291-E612BB2B60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5881" y="3295850"/>
                    <a:ext cx="33244" cy="17288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1BCD4B80-5E93-402A-9DB4-193A86F022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54800" y="3295849"/>
                    <a:ext cx="72691" cy="27690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2DFAD16-4D80-4C01-92D1-A3A0FEFA19EC}"/>
                    </a:ext>
                  </a:extLst>
                </p:cNvPr>
                <p:cNvGrpSpPr/>
                <p:nvPr/>
              </p:nvGrpSpPr>
              <p:grpSpPr>
                <a:xfrm>
                  <a:off x="3088648" y="5974855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DC5DE8D-A023-4A91-A161-82F5595780A6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DD12D662-AAA3-4BFB-92EB-F9ACD5BDAF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1DC58E4-1837-4C92-A4A4-E4756CF1366D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4ACB2748-D28C-4344-A5EF-0218D8E3F8AA}"/>
                    </a:ext>
                  </a:extLst>
                </p:cNvPr>
                <p:cNvGrpSpPr/>
                <p:nvPr/>
              </p:nvGrpSpPr>
              <p:grpSpPr>
                <a:xfrm rot="10800000">
                  <a:off x="3088648" y="1333140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74460A5-1359-434E-AB59-6A3FD537E490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7B070D4C-FAE0-4644-A78D-51FD4962FD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C7AFC7D1-94D0-4563-AA13-9EFB027ED859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6C520218-9FEB-4667-A8C0-F9F1DF0BDF85}"/>
                    </a:ext>
                  </a:extLst>
                </p:cNvPr>
                <p:cNvSpPr/>
                <p:nvPr/>
              </p:nvSpPr>
              <p:spPr>
                <a:xfrm>
                  <a:off x="4588852" y="4364028"/>
                  <a:ext cx="1605883" cy="1605883"/>
                </a:xfrm>
                <a:prstGeom prst="ellipse">
                  <a:avLst/>
                </a:prstGeom>
                <a:solidFill>
                  <a:srgbClr val="DDDDDD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9CDE977-3A80-4DC4-A720-8A8DC62F3460}"/>
                  </a:ext>
                </a:extLst>
              </p:cNvPr>
              <p:cNvGrpSpPr/>
              <p:nvPr/>
            </p:nvGrpSpPr>
            <p:grpSpPr>
              <a:xfrm>
                <a:off x="7285368" y="3338965"/>
                <a:ext cx="4250523" cy="261086"/>
                <a:chOff x="6898843" y="3251948"/>
                <a:chExt cx="4671464" cy="286942"/>
              </a:xfrm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631C60E-9591-4DBE-9640-DAF0C1C54A89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E4D67404-25F8-4DFC-A039-E292EC6F5603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056EE50-2F59-4D69-81CF-CE2F6F35E3BD}"/>
                </a:ext>
              </a:extLst>
            </p:cNvPr>
            <p:cNvGrpSpPr/>
            <p:nvPr/>
          </p:nvGrpSpPr>
          <p:grpSpPr>
            <a:xfrm>
              <a:off x="5021508" y="4186807"/>
              <a:ext cx="2471832" cy="1935770"/>
              <a:chOff x="5021508" y="4186807"/>
              <a:chExt cx="2471832" cy="1935770"/>
            </a:xfrm>
          </p:grpSpPr>
          <p:sp>
            <p:nvSpPr>
              <p:cNvPr id="140" name="Arrow: Right 139">
                <a:extLst>
                  <a:ext uri="{FF2B5EF4-FFF2-40B4-BE49-F238E27FC236}">
                    <a16:creationId xmlns:a16="http://schemas.microsoft.com/office/drawing/2014/main" id="{91A1E441-6B02-4E23-B028-F450D876A144}"/>
                  </a:ext>
                </a:extLst>
              </p:cNvPr>
              <p:cNvSpPr/>
              <p:nvPr/>
            </p:nvSpPr>
            <p:spPr>
              <a:xfrm>
                <a:off x="5137645" y="4186807"/>
                <a:ext cx="2303762" cy="785613"/>
              </a:xfrm>
              <a:prstGeom prst="rightArrow">
                <a:avLst>
                  <a:gd name="adj1" fmla="val 23800"/>
                  <a:gd name="adj2" fmla="val 78150"/>
                </a:avLst>
              </a:prstGeom>
              <a:solidFill>
                <a:srgbClr val="FF99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F12B5C6C-F896-41DD-9139-2BE391B23A6A}"/>
                  </a:ext>
                </a:extLst>
              </p:cNvPr>
              <p:cNvSpPr txBox="1"/>
              <p:nvPr/>
            </p:nvSpPr>
            <p:spPr>
              <a:xfrm>
                <a:off x="5021508" y="4799138"/>
                <a:ext cx="247183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accent2"/>
                    </a:solidFill>
                    <a:effectLst>
                      <a:glow rad="63500">
                        <a:srgbClr val="FFFFFF"/>
                      </a:glow>
                    </a:effectLst>
                  </a:rPr>
                  <a:t>Path space</a:t>
                </a:r>
                <a:br>
                  <a:rPr lang="en-US" sz="4000" dirty="0">
                    <a:effectLst>
                      <a:glow rad="63500">
                        <a:srgbClr val="FFFFFF"/>
                      </a:glow>
                    </a:effectLst>
                  </a:rPr>
                </a:br>
                <a:r>
                  <a:rPr lang="en-US" sz="4000" dirty="0">
                    <a:effectLst>
                      <a:glow rad="63500">
                        <a:srgbClr val="FFFFFF"/>
                      </a:glow>
                    </a:effectLst>
                  </a:rPr>
                  <a:t>mutation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DA5368-D203-4B16-934A-7A1E6424B30A}"/>
                </a:ext>
              </a:extLst>
            </p:cNvPr>
            <p:cNvGrpSpPr/>
            <p:nvPr/>
          </p:nvGrpSpPr>
          <p:grpSpPr>
            <a:xfrm>
              <a:off x="7410450" y="2755900"/>
              <a:ext cx="4076700" cy="2089150"/>
              <a:chOff x="7410450" y="2755900"/>
              <a:chExt cx="4076700" cy="2089150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7A194D-A3C1-4A44-A78D-394FD55A4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0450" y="3536950"/>
                <a:ext cx="1028700" cy="13081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A19BADC-C73B-4B8C-A839-84E7A18502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9150" y="2755900"/>
                <a:ext cx="209550" cy="20828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F366B22-3971-4BA7-8E5E-0118ECF2D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5200" y="2755900"/>
                <a:ext cx="2901950" cy="67945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A7591ED6-0E29-44B3-BFAD-5F0662FBEAA4}"/>
                </a:ext>
              </a:extLst>
            </p:cNvPr>
            <p:cNvSpPr/>
            <p:nvPr/>
          </p:nvSpPr>
          <p:spPr>
            <a:xfrm>
              <a:off x="11432980" y="3349183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BDF6426A-7077-4FE0-A355-364C3AF96233}"/>
                </a:ext>
              </a:extLst>
            </p:cNvPr>
            <p:cNvSpPr/>
            <p:nvPr/>
          </p:nvSpPr>
          <p:spPr>
            <a:xfrm>
              <a:off x="7328911" y="3454077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F1B49A6-6140-444F-A2E7-1577136F95BB}"/>
                </a:ext>
              </a:extLst>
            </p:cNvPr>
            <p:cNvSpPr/>
            <p:nvPr/>
          </p:nvSpPr>
          <p:spPr>
            <a:xfrm>
              <a:off x="8578816" y="2668259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C69BFD-9217-449F-BD61-BA82D2C7C468}"/>
                </a:ext>
              </a:extLst>
            </p:cNvPr>
            <p:cNvSpPr/>
            <p:nvPr/>
          </p:nvSpPr>
          <p:spPr>
            <a:xfrm>
              <a:off x="8363008" y="4789958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63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5263 1.48148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6CB9D-BC4C-4E35-99BD-73A1ED19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space mutations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204118-0D03-4567-BAD1-1A9E923C6260}"/>
              </a:ext>
            </a:extLst>
          </p:cNvPr>
          <p:cNvGrpSpPr/>
          <p:nvPr/>
        </p:nvGrpSpPr>
        <p:grpSpPr>
          <a:xfrm>
            <a:off x="133779" y="2190750"/>
            <a:ext cx="5562101" cy="3213598"/>
            <a:chOff x="6553629" y="2190750"/>
            <a:chExt cx="5562101" cy="3213598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A9CCF10-11B4-4414-A91E-F7561CE27A9C}"/>
                </a:ext>
              </a:extLst>
            </p:cNvPr>
            <p:cNvGrpSpPr/>
            <p:nvPr/>
          </p:nvGrpSpPr>
          <p:grpSpPr>
            <a:xfrm>
              <a:off x="6553629" y="2190750"/>
              <a:ext cx="5562101" cy="3213598"/>
              <a:chOff x="6508648" y="2190750"/>
              <a:chExt cx="5562101" cy="3213598"/>
            </a:xfrm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89E40E19-B24F-45C0-A4A7-5489E132582A}"/>
                  </a:ext>
                </a:extLst>
              </p:cNvPr>
              <p:cNvGrpSpPr/>
              <p:nvPr/>
            </p:nvGrpSpPr>
            <p:grpSpPr>
              <a:xfrm>
                <a:off x="6508648" y="2190750"/>
                <a:ext cx="5562101" cy="3213598"/>
                <a:chOff x="1115532" y="1333140"/>
                <a:chExt cx="9430548" cy="5448660"/>
              </a:xfrm>
            </p:grpSpPr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756DAB5F-0580-4978-8EBF-C3C9084D938A}"/>
                    </a:ext>
                  </a:extLst>
                </p:cNvPr>
                <p:cNvGrpSpPr/>
                <p:nvPr/>
              </p:nvGrpSpPr>
              <p:grpSpPr>
                <a:xfrm>
                  <a:off x="1115532" y="3034647"/>
                  <a:ext cx="1295623" cy="1082929"/>
                  <a:chOff x="1352548" y="1533525"/>
                  <a:chExt cx="2051275" cy="1714530"/>
                </a:xfrm>
              </p:grpSpPr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8CA5518E-1885-4567-AA1F-4FD931D32B35}"/>
                      </a:ext>
                    </a:extLst>
                  </p:cNvPr>
                  <p:cNvSpPr/>
                  <p:nvPr/>
                </p:nvSpPr>
                <p:spPr>
                  <a:xfrm>
                    <a:off x="1383510" y="1745453"/>
                    <a:ext cx="2020313" cy="1309689"/>
                  </a:xfrm>
                  <a:custGeom>
                    <a:avLst/>
                    <a:gdLst>
                      <a:gd name="connsiteX0" fmla="*/ 0 w 1304925"/>
                      <a:gd name="connsiteY0" fmla="*/ 21080 h 240155"/>
                      <a:gd name="connsiteX1" fmla="*/ 847725 w 1304925"/>
                      <a:gd name="connsiteY1" fmla="*/ 21080 h 240155"/>
                      <a:gd name="connsiteX2" fmla="*/ 1304925 w 1304925"/>
                      <a:gd name="connsiteY2" fmla="*/ 240155 h 240155"/>
                      <a:gd name="connsiteX0" fmla="*/ 0 w 1304925"/>
                      <a:gd name="connsiteY0" fmla="*/ 17146 h 236221"/>
                      <a:gd name="connsiteX1" fmla="*/ 847725 w 1304925"/>
                      <a:gd name="connsiteY1" fmla="*/ 17146 h 236221"/>
                      <a:gd name="connsiteX2" fmla="*/ 1304925 w 1304925"/>
                      <a:gd name="connsiteY2" fmla="*/ 236221 h 236221"/>
                      <a:gd name="connsiteX0" fmla="*/ 0 w 1561756"/>
                      <a:gd name="connsiteY0" fmla="*/ 17 h 734943"/>
                      <a:gd name="connsiteX1" fmla="*/ 1509713 w 1561756"/>
                      <a:gd name="connsiteY1" fmla="*/ 733442 h 734943"/>
                      <a:gd name="connsiteX2" fmla="*/ 1304925 w 1561756"/>
                      <a:gd name="connsiteY2" fmla="*/ 219092 h 734943"/>
                      <a:gd name="connsiteX0" fmla="*/ 0 w 1890712"/>
                      <a:gd name="connsiteY0" fmla="*/ 19 h 777645"/>
                      <a:gd name="connsiteX1" fmla="*/ 1509713 w 1890712"/>
                      <a:gd name="connsiteY1" fmla="*/ 733444 h 777645"/>
                      <a:gd name="connsiteX2" fmla="*/ 1890712 w 1890712"/>
                      <a:gd name="connsiteY2" fmla="*/ 757256 h 777645"/>
                      <a:gd name="connsiteX0" fmla="*/ 0 w 1890712"/>
                      <a:gd name="connsiteY0" fmla="*/ 0 h 757237"/>
                      <a:gd name="connsiteX1" fmla="*/ 1890712 w 1890712"/>
                      <a:gd name="connsiteY1" fmla="*/ 757237 h 757237"/>
                      <a:gd name="connsiteX0" fmla="*/ 0 w 1743074"/>
                      <a:gd name="connsiteY0" fmla="*/ 0 h 695324"/>
                      <a:gd name="connsiteX1" fmla="*/ 1743074 w 1743074"/>
                      <a:gd name="connsiteY1" fmla="*/ 695324 h 695324"/>
                      <a:gd name="connsiteX0" fmla="*/ 0 w 1771649"/>
                      <a:gd name="connsiteY0" fmla="*/ 0 h 676274"/>
                      <a:gd name="connsiteX1" fmla="*/ 1771649 w 1771649"/>
                      <a:gd name="connsiteY1" fmla="*/ 676274 h 676274"/>
                      <a:gd name="connsiteX0" fmla="*/ 0 w 1769267"/>
                      <a:gd name="connsiteY0" fmla="*/ 0 h 669131"/>
                      <a:gd name="connsiteX1" fmla="*/ 1769267 w 1769267"/>
                      <a:gd name="connsiteY1" fmla="*/ 669131 h 669131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386 h 662373"/>
                      <a:gd name="connsiteX1" fmla="*/ 1764504 w 1764504"/>
                      <a:gd name="connsiteY1" fmla="*/ 662373 h 662373"/>
                      <a:gd name="connsiteX0" fmla="*/ 0 w 1764504"/>
                      <a:gd name="connsiteY0" fmla="*/ 656 h 662643"/>
                      <a:gd name="connsiteX1" fmla="*/ 1764504 w 1764504"/>
                      <a:gd name="connsiteY1" fmla="*/ 662643 h 662643"/>
                      <a:gd name="connsiteX0" fmla="*/ 0 w 1895207"/>
                      <a:gd name="connsiteY0" fmla="*/ 656 h 710333"/>
                      <a:gd name="connsiteX1" fmla="*/ 1764504 w 1895207"/>
                      <a:gd name="connsiteY1" fmla="*/ 662643 h 710333"/>
                      <a:gd name="connsiteX2" fmla="*/ 1764503 w 1895207"/>
                      <a:gd name="connsiteY2" fmla="*/ 657880 h 710333"/>
                      <a:gd name="connsiteX0" fmla="*/ 0 w 2069303"/>
                      <a:gd name="connsiteY0" fmla="*/ 23814 h 696170"/>
                      <a:gd name="connsiteX1" fmla="*/ 1764504 w 2069303"/>
                      <a:gd name="connsiteY1" fmla="*/ 685801 h 696170"/>
                      <a:gd name="connsiteX2" fmla="*/ 2069303 w 2069303"/>
                      <a:gd name="connsiteY2" fmla="*/ 0 h 696170"/>
                      <a:gd name="connsiteX0" fmla="*/ 0 w 2069303"/>
                      <a:gd name="connsiteY0" fmla="*/ 23814 h 685801"/>
                      <a:gd name="connsiteX1" fmla="*/ 1764504 w 2069303"/>
                      <a:gd name="connsiteY1" fmla="*/ 685801 h 685801"/>
                      <a:gd name="connsiteX2" fmla="*/ 2069303 w 2069303"/>
                      <a:gd name="connsiteY2" fmla="*/ 0 h 685801"/>
                      <a:gd name="connsiteX0" fmla="*/ 0 w 1863896"/>
                      <a:gd name="connsiteY0" fmla="*/ 433389 h 1095376"/>
                      <a:gd name="connsiteX1" fmla="*/ 1764504 w 1863896"/>
                      <a:gd name="connsiteY1" fmla="*/ 1095376 h 1095376"/>
                      <a:gd name="connsiteX2" fmla="*/ 1814509 w 1863896"/>
                      <a:gd name="connsiteY2" fmla="*/ 0 h 1095376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744715 h 1406702"/>
                      <a:gd name="connsiteX1" fmla="*/ 1764504 w 1842348"/>
                      <a:gd name="connsiteY1" fmla="*/ 1406702 h 1406702"/>
                      <a:gd name="connsiteX2" fmla="*/ 1738309 w 1842348"/>
                      <a:gd name="connsiteY2" fmla="*/ 97013 h 1406702"/>
                      <a:gd name="connsiteX3" fmla="*/ 1738310 w 1842348"/>
                      <a:gd name="connsiteY3" fmla="*/ 97016 h 1406702"/>
                      <a:gd name="connsiteX0" fmla="*/ 0 w 1842348"/>
                      <a:gd name="connsiteY0" fmla="*/ 721938 h 1383925"/>
                      <a:gd name="connsiteX1" fmla="*/ 1764504 w 1842348"/>
                      <a:gd name="connsiteY1" fmla="*/ 1383925 h 1383925"/>
                      <a:gd name="connsiteX2" fmla="*/ 1738309 w 1842348"/>
                      <a:gd name="connsiteY2" fmla="*/ 74236 h 1383925"/>
                      <a:gd name="connsiteX3" fmla="*/ 1395410 w 1842348"/>
                      <a:gd name="connsiteY3" fmla="*/ 188539 h 1383925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3" fmla="*/ 1395410 w 1842348"/>
                      <a:gd name="connsiteY3" fmla="*/ 114303 h 1309689"/>
                      <a:gd name="connsiteX0" fmla="*/ 0 w 1910661"/>
                      <a:gd name="connsiteY0" fmla="*/ 665321 h 1327308"/>
                      <a:gd name="connsiteX1" fmla="*/ 1764504 w 1910661"/>
                      <a:gd name="connsiteY1" fmla="*/ 1327308 h 1327308"/>
                      <a:gd name="connsiteX2" fmla="*/ 1738309 w 1910661"/>
                      <a:gd name="connsiteY2" fmla="*/ 17619 h 1327308"/>
                      <a:gd name="connsiteX3" fmla="*/ 1395410 w 1910661"/>
                      <a:gd name="connsiteY3" fmla="*/ 131922 h 1327308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647702 h 1309689"/>
                      <a:gd name="connsiteX1" fmla="*/ 1764504 w 1935399"/>
                      <a:gd name="connsiteY1" fmla="*/ 1309689 h 1309689"/>
                      <a:gd name="connsiteX2" fmla="*/ 1738309 w 1935399"/>
                      <a:gd name="connsiteY2" fmla="*/ 0 h 1309689"/>
                      <a:gd name="connsiteX3" fmla="*/ 1395410 w 1935399"/>
                      <a:gd name="connsiteY3" fmla="*/ 114303 h 1309689"/>
                      <a:gd name="connsiteX0" fmla="*/ 0 w 1948729"/>
                      <a:gd name="connsiteY0" fmla="*/ 647702 h 1309689"/>
                      <a:gd name="connsiteX1" fmla="*/ 1764504 w 1948729"/>
                      <a:gd name="connsiteY1" fmla="*/ 1309689 h 1309689"/>
                      <a:gd name="connsiteX2" fmla="*/ 1738309 w 1948729"/>
                      <a:gd name="connsiteY2" fmla="*/ 0 h 1309689"/>
                      <a:gd name="connsiteX3" fmla="*/ 1395410 w 1948729"/>
                      <a:gd name="connsiteY3" fmla="*/ 114303 h 1309689"/>
                      <a:gd name="connsiteX0" fmla="*/ 0 w 2018722"/>
                      <a:gd name="connsiteY0" fmla="*/ 647702 h 1309689"/>
                      <a:gd name="connsiteX1" fmla="*/ 1764504 w 2018722"/>
                      <a:gd name="connsiteY1" fmla="*/ 1309689 h 1309689"/>
                      <a:gd name="connsiteX2" fmla="*/ 1738309 w 2018722"/>
                      <a:gd name="connsiteY2" fmla="*/ 0 h 1309689"/>
                      <a:gd name="connsiteX3" fmla="*/ 1395410 w 2018722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395410 w 2032218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606428 h 1309689"/>
                      <a:gd name="connsiteX0" fmla="*/ 1590 w 2033808"/>
                      <a:gd name="connsiteY0" fmla="*/ 647702 h 1309689"/>
                      <a:gd name="connsiteX1" fmla="*/ 1766094 w 2033808"/>
                      <a:gd name="connsiteY1" fmla="*/ 1309689 h 1309689"/>
                      <a:gd name="connsiteX2" fmla="*/ 1739899 w 2033808"/>
                      <a:gd name="connsiteY2" fmla="*/ 0 h 1309689"/>
                      <a:gd name="connsiteX3" fmla="*/ 0 w 2033808"/>
                      <a:gd name="connsiteY3" fmla="*/ 6477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58735 w 2032218"/>
                      <a:gd name="connsiteY3" fmla="*/ 5111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59372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468310 w 2032218"/>
                      <a:gd name="connsiteY3" fmla="*/ 23495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4730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47702 h 1309689"/>
                      <a:gd name="connsiteX0" fmla="*/ 0 w 2032218"/>
                      <a:gd name="connsiteY0" fmla="*/ 6858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85802 h 1309689"/>
                      <a:gd name="connsiteX0" fmla="*/ 7962 w 2040180"/>
                      <a:gd name="connsiteY0" fmla="*/ 685802 h 1309689"/>
                      <a:gd name="connsiteX1" fmla="*/ 1772466 w 2040180"/>
                      <a:gd name="connsiteY1" fmla="*/ 1309689 h 1309689"/>
                      <a:gd name="connsiteX2" fmla="*/ 1746271 w 2040180"/>
                      <a:gd name="connsiteY2" fmla="*/ 0 h 1309689"/>
                      <a:gd name="connsiteX3" fmla="*/ 22 w 2040180"/>
                      <a:gd name="connsiteY3" fmla="*/ 513560 h 1309689"/>
                      <a:gd name="connsiteX4" fmla="*/ 7962 w 2040180"/>
                      <a:gd name="connsiteY4" fmla="*/ 685802 h 1309689"/>
                      <a:gd name="connsiteX0" fmla="*/ 5589 w 2040188"/>
                      <a:gd name="connsiteY0" fmla="*/ 657227 h 1309689"/>
                      <a:gd name="connsiteX1" fmla="*/ 1772474 w 2040188"/>
                      <a:gd name="connsiteY1" fmla="*/ 1309689 h 1309689"/>
                      <a:gd name="connsiteX2" fmla="*/ 1746279 w 2040188"/>
                      <a:gd name="connsiteY2" fmla="*/ 0 h 1309689"/>
                      <a:gd name="connsiteX3" fmla="*/ 30 w 2040188"/>
                      <a:gd name="connsiteY3" fmla="*/ 513560 h 1309689"/>
                      <a:gd name="connsiteX4" fmla="*/ 5589 w 2040188"/>
                      <a:gd name="connsiteY4" fmla="*/ 657227 h 1309689"/>
                      <a:gd name="connsiteX0" fmla="*/ 10 w 2034609"/>
                      <a:gd name="connsiteY0" fmla="*/ 671357 h 1323819"/>
                      <a:gd name="connsiteX1" fmla="*/ 1766895 w 2034609"/>
                      <a:gd name="connsiteY1" fmla="*/ 1323819 h 1323819"/>
                      <a:gd name="connsiteX2" fmla="*/ 1740700 w 2034609"/>
                      <a:gd name="connsiteY2" fmla="*/ 14130 h 1323819"/>
                      <a:gd name="connsiteX3" fmla="*/ 10 w 2034609"/>
                      <a:gd name="connsiteY3" fmla="*/ 671357 h 1323819"/>
                      <a:gd name="connsiteX0" fmla="*/ 0 w 2034599"/>
                      <a:gd name="connsiteY0" fmla="*/ 668091 h 1320553"/>
                      <a:gd name="connsiteX1" fmla="*/ 1766885 w 2034599"/>
                      <a:gd name="connsiteY1" fmla="*/ 1320553 h 1320553"/>
                      <a:gd name="connsiteX2" fmla="*/ 1740690 w 2034599"/>
                      <a:gd name="connsiteY2" fmla="*/ 10864 h 1320553"/>
                      <a:gd name="connsiteX3" fmla="*/ 0 w 2034599"/>
                      <a:gd name="connsiteY3" fmla="*/ 668091 h 1320553"/>
                      <a:gd name="connsiteX0" fmla="*/ 0 w 1984592"/>
                      <a:gd name="connsiteY0" fmla="*/ 661043 h 1320648"/>
                      <a:gd name="connsiteX1" fmla="*/ 1716878 w 1984592"/>
                      <a:gd name="connsiteY1" fmla="*/ 1320648 h 1320648"/>
                      <a:gd name="connsiteX2" fmla="*/ 1690683 w 1984592"/>
                      <a:gd name="connsiteY2" fmla="*/ 10959 h 1320648"/>
                      <a:gd name="connsiteX3" fmla="*/ 0 w 1984592"/>
                      <a:gd name="connsiteY3" fmla="*/ 661043 h 1320648"/>
                      <a:gd name="connsiteX0" fmla="*/ 0 w 2063174"/>
                      <a:gd name="connsiteY0" fmla="*/ 661043 h 1320648"/>
                      <a:gd name="connsiteX1" fmla="*/ 1795460 w 2063174"/>
                      <a:gd name="connsiteY1" fmla="*/ 1320648 h 1320648"/>
                      <a:gd name="connsiteX2" fmla="*/ 1769265 w 2063174"/>
                      <a:gd name="connsiteY2" fmla="*/ 10959 h 1320648"/>
                      <a:gd name="connsiteX3" fmla="*/ 0 w 2063174"/>
                      <a:gd name="connsiteY3" fmla="*/ 661043 h 1320648"/>
                      <a:gd name="connsiteX0" fmla="*/ 0 w 1998881"/>
                      <a:gd name="connsiteY0" fmla="*/ 658694 h 1320680"/>
                      <a:gd name="connsiteX1" fmla="*/ 1731167 w 1998881"/>
                      <a:gd name="connsiteY1" fmla="*/ 1320680 h 1320680"/>
                      <a:gd name="connsiteX2" fmla="*/ 1704972 w 1998881"/>
                      <a:gd name="connsiteY2" fmla="*/ 10991 h 1320680"/>
                      <a:gd name="connsiteX3" fmla="*/ 0 w 1998881"/>
                      <a:gd name="connsiteY3" fmla="*/ 658694 h 1320680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2013169"/>
                      <a:gd name="connsiteY0" fmla="*/ 645322 h 1309689"/>
                      <a:gd name="connsiteX1" fmla="*/ 1745455 w 2013169"/>
                      <a:gd name="connsiteY1" fmla="*/ 1309689 h 1309689"/>
                      <a:gd name="connsiteX2" fmla="*/ 1719260 w 2013169"/>
                      <a:gd name="connsiteY2" fmla="*/ 0 h 1309689"/>
                      <a:gd name="connsiteX3" fmla="*/ 0 w 2013169"/>
                      <a:gd name="connsiteY3" fmla="*/ 645322 h 1309689"/>
                      <a:gd name="connsiteX0" fmla="*/ 0 w 1996500"/>
                      <a:gd name="connsiteY0" fmla="*/ 645322 h 1309689"/>
                      <a:gd name="connsiteX1" fmla="*/ 1728786 w 1996500"/>
                      <a:gd name="connsiteY1" fmla="*/ 1309689 h 1309689"/>
                      <a:gd name="connsiteX2" fmla="*/ 1702591 w 1996500"/>
                      <a:gd name="connsiteY2" fmla="*/ 0 h 1309689"/>
                      <a:gd name="connsiteX3" fmla="*/ 0 w 1996500"/>
                      <a:gd name="connsiteY3" fmla="*/ 645322 h 1309689"/>
                      <a:gd name="connsiteX0" fmla="*/ 0 w 2025075"/>
                      <a:gd name="connsiteY0" fmla="*/ 647703 h 1309689"/>
                      <a:gd name="connsiteX1" fmla="*/ 1757361 w 2025075"/>
                      <a:gd name="connsiteY1" fmla="*/ 1309689 h 1309689"/>
                      <a:gd name="connsiteX2" fmla="*/ 1731166 w 2025075"/>
                      <a:gd name="connsiteY2" fmla="*/ 0 h 1309689"/>
                      <a:gd name="connsiteX3" fmla="*/ 0 w 2025075"/>
                      <a:gd name="connsiteY3" fmla="*/ 647703 h 1309689"/>
                      <a:gd name="connsiteX0" fmla="*/ 0 w 2020313"/>
                      <a:gd name="connsiteY0" fmla="*/ 645322 h 1309689"/>
                      <a:gd name="connsiteX1" fmla="*/ 1752599 w 2020313"/>
                      <a:gd name="connsiteY1" fmla="*/ 1309689 h 1309689"/>
                      <a:gd name="connsiteX2" fmla="*/ 1726404 w 2020313"/>
                      <a:gd name="connsiteY2" fmla="*/ 0 h 1309689"/>
                      <a:gd name="connsiteX3" fmla="*/ 0 w 2020313"/>
                      <a:gd name="connsiteY3" fmla="*/ 645322 h 1309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20313" h="1309689">
                        <a:moveTo>
                          <a:pt x="0" y="645322"/>
                        </a:moveTo>
                        <a:cubicBezTo>
                          <a:pt x="397668" y="625478"/>
                          <a:pt x="1381124" y="1019971"/>
                          <a:pt x="1752599" y="1309689"/>
                        </a:cubicBezTo>
                        <a:cubicBezTo>
                          <a:pt x="2129233" y="772320"/>
                          <a:pt x="2097481" y="472281"/>
                          <a:pt x="1726404" y="0"/>
                        </a:cubicBezTo>
                        <a:cubicBezTo>
                          <a:pt x="1346198" y="312737"/>
                          <a:pt x="414734" y="622304"/>
                          <a:pt x="0" y="645322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" name="Oval 133">
                    <a:extLst>
                      <a:ext uri="{FF2B5EF4-FFF2-40B4-BE49-F238E27FC236}">
                        <a16:creationId xmlns:a16="http://schemas.microsoft.com/office/drawing/2014/main" id="{C331E7C4-97C4-4970-9296-B9CC3AD43E8C}"/>
                      </a:ext>
                    </a:extLst>
                  </p:cNvPr>
                  <p:cNvSpPr/>
                  <p:nvPr/>
                </p:nvSpPr>
                <p:spPr>
                  <a:xfrm>
                    <a:off x="2828919" y="2012813"/>
                    <a:ext cx="495304" cy="7591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35" name="Group 134">
                    <a:extLst>
                      <a:ext uri="{FF2B5EF4-FFF2-40B4-BE49-F238E27FC236}">
                        <a16:creationId xmlns:a16="http://schemas.microsoft.com/office/drawing/2014/main" id="{AD9B9C0F-D1E4-4429-A16D-E595D970F989}"/>
                      </a:ext>
                    </a:extLst>
                  </p:cNvPr>
                  <p:cNvGrpSpPr/>
                  <p:nvPr/>
                </p:nvGrpSpPr>
                <p:grpSpPr>
                  <a:xfrm>
                    <a:off x="1352548" y="1533525"/>
                    <a:ext cx="2050352" cy="1714530"/>
                    <a:chOff x="1352548" y="1533525"/>
                    <a:chExt cx="2050352" cy="1714530"/>
                  </a:xfrm>
                </p:grpSpPr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86FF98EE-E634-46FD-B2DD-21E3CB6DA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2549" y="1533525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E30F8102-F209-4CDE-A125-10E4ECF41A43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352548" y="2390790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Freeform: Shape 138">
                      <a:extLst>
                        <a:ext uri="{FF2B5EF4-FFF2-40B4-BE49-F238E27FC236}">
                          <a16:creationId xmlns:a16="http://schemas.microsoft.com/office/drawing/2014/main" id="{7EF8CEFF-2955-4273-A0D4-2E9266DB70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2294" y="1747836"/>
                      <a:ext cx="290606" cy="1307307"/>
                    </a:xfrm>
                    <a:custGeom>
                      <a:avLst/>
                      <a:gdLst>
                        <a:gd name="connsiteX0" fmla="*/ 0 w 428625"/>
                        <a:gd name="connsiteY0" fmla="*/ 0 h 1209675"/>
                        <a:gd name="connsiteX1" fmla="*/ 428625 w 428625"/>
                        <a:gd name="connsiteY1" fmla="*/ 609600 h 1209675"/>
                        <a:gd name="connsiteX2" fmla="*/ 0 w 428625"/>
                        <a:gd name="connsiteY2" fmla="*/ 1209675 h 1209675"/>
                        <a:gd name="connsiteX3" fmla="*/ 0 w 428625"/>
                        <a:gd name="connsiteY3" fmla="*/ 1209675 h 1209675"/>
                        <a:gd name="connsiteX0" fmla="*/ 0 w 485928"/>
                        <a:gd name="connsiteY0" fmla="*/ 0 h 1257300"/>
                        <a:gd name="connsiteX1" fmla="*/ 485775 w 485928"/>
                        <a:gd name="connsiteY1" fmla="*/ 657225 h 1257300"/>
                        <a:gd name="connsiteX2" fmla="*/ 57150 w 485928"/>
                        <a:gd name="connsiteY2" fmla="*/ 1257300 h 1257300"/>
                        <a:gd name="connsiteX3" fmla="*/ 57150 w 485928"/>
                        <a:gd name="connsiteY3" fmla="*/ 1257300 h 1257300"/>
                        <a:gd name="connsiteX0" fmla="*/ 0 w 505093"/>
                        <a:gd name="connsiteY0" fmla="*/ 0 h 1304925"/>
                        <a:gd name="connsiteX1" fmla="*/ 504825 w 505093"/>
                        <a:gd name="connsiteY1" fmla="*/ 704850 h 1304925"/>
                        <a:gd name="connsiteX2" fmla="*/ 76200 w 505093"/>
                        <a:gd name="connsiteY2" fmla="*/ 1304925 h 1304925"/>
                        <a:gd name="connsiteX3" fmla="*/ 76200 w 505093"/>
                        <a:gd name="connsiteY3" fmla="*/ 1304925 h 1304925"/>
                        <a:gd name="connsiteX0" fmla="*/ 0 w 307746"/>
                        <a:gd name="connsiteY0" fmla="*/ 0 h 1304925"/>
                        <a:gd name="connsiteX1" fmla="*/ 307181 w 307746"/>
                        <a:gd name="connsiteY1" fmla="*/ 638175 h 1304925"/>
                        <a:gd name="connsiteX2" fmla="*/ 76200 w 307746"/>
                        <a:gd name="connsiteY2" fmla="*/ 1304925 h 1304925"/>
                        <a:gd name="connsiteX3" fmla="*/ 76200 w 307746"/>
                        <a:gd name="connsiteY3" fmla="*/ 1304925 h 1304925"/>
                        <a:gd name="connsiteX0" fmla="*/ 0 w 307986"/>
                        <a:gd name="connsiteY0" fmla="*/ 0 h 1304925"/>
                        <a:gd name="connsiteX1" fmla="*/ 307181 w 307986"/>
                        <a:gd name="connsiteY1" fmla="*/ 638175 h 1304925"/>
                        <a:gd name="connsiteX2" fmla="*/ 76200 w 307986"/>
                        <a:gd name="connsiteY2" fmla="*/ 1304925 h 1304925"/>
                        <a:gd name="connsiteX3" fmla="*/ 76200 w 307986"/>
                        <a:gd name="connsiteY3" fmla="*/ 1304925 h 1304925"/>
                        <a:gd name="connsiteX0" fmla="*/ 0 w 307200"/>
                        <a:gd name="connsiteY0" fmla="*/ 0 h 1304925"/>
                        <a:gd name="connsiteX1" fmla="*/ 307181 w 307200"/>
                        <a:gd name="connsiteY1" fmla="*/ 638175 h 1304925"/>
                        <a:gd name="connsiteX2" fmla="*/ 76200 w 307200"/>
                        <a:gd name="connsiteY2" fmla="*/ 1304925 h 1304925"/>
                        <a:gd name="connsiteX3" fmla="*/ 76200 w 307200"/>
                        <a:gd name="connsiteY3" fmla="*/ 1304925 h 1304925"/>
                        <a:gd name="connsiteX0" fmla="*/ 0 w 328629"/>
                        <a:gd name="connsiteY0" fmla="*/ 0 h 1304925"/>
                        <a:gd name="connsiteX1" fmla="*/ 328613 w 328629"/>
                        <a:gd name="connsiteY1" fmla="*/ 652463 h 1304925"/>
                        <a:gd name="connsiteX2" fmla="*/ 76200 w 328629"/>
                        <a:gd name="connsiteY2" fmla="*/ 1304925 h 1304925"/>
                        <a:gd name="connsiteX3" fmla="*/ 76200 w 328629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0" fmla="*/ 7144 w 335764"/>
                        <a:gd name="connsiteY0" fmla="*/ 0 h 1285875"/>
                        <a:gd name="connsiteX1" fmla="*/ 335757 w 335764"/>
                        <a:gd name="connsiteY1" fmla="*/ 652463 h 1285875"/>
                        <a:gd name="connsiteX2" fmla="*/ 0 w 335764"/>
                        <a:gd name="connsiteY2" fmla="*/ 1285875 h 1285875"/>
                        <a:gd name="connsiteX0" fmla="*/ 0 w 328835"/>
                        <a:gd name="connsiteY0" fmla="*/ 0 h 1312069"/>
                        <a:gd name="connsiteX1" fmla="*/ 328613 w 328835"/>
                        <a:gd name="connsiteY1" fmla="*/ 652463 h 1312069"/>
                        <a:gd name="connsiteX2" fmla="*/ 40481 w 328835"/>
                        <a:gd name="connsiteY2" fmla="*/ 1312069 h 1312069"/>
                        <a:gd name="connsiteX0" fmla="*/ 0 w 312024"/>
                        <a:gd name="connsiteY0" fmla="*/ 0 h 1307307"/>
                        <a:gd name="connsiteX1" fmla="*/ 311945 w 312024"/>
                        <a:gd name="connsiteY1" fmla="*/ 647701 h 1307307"/>
                        <a:gd name="connsiteX2" fmla="*/ 23813 w 312024"/>
                        <a:gd name="connsiteY2" fmla="*/ 1307307 h 1307307"/>
                        <a:gd name="connsiteX0" fmla="*/ 0 w 278710"/>
                        <a:gd name="connsiteY0" fmla="*/ 0 h 1307307"/>
                        <a:gd name="connsiteX1" fmla="*/ 278608 w 278710"/>
                        <a:gd name="connsiteY1" fmla="*/ 650082 h 1307307"/>
                        <a:gd name="connsiteX2" fmla="*/ 23813 w 278710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0606"/>
                        <a:gd name="connsiteY0" fmla="*/ 0 h 1307307"/>
                        <a:gd name="connsiteX1" fmla="*/ 290514 w 290606"/>
                        <a:gd name="connsiteY1" fmla="*/ 652464 h 1307307"/>
                        <a:gd name="connsiteX2" fmla="*/ 23813 w 290606"/>
                        <a:gd name="connsiteY2" fmla="*/ 1307307 h 1307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0606" h="1307307">
                          <a:moveTo>
                            <a:pt x="0" y="0"/>
                          </a:moveTo>
                          <a:cubicBezTo>
                            <a:pt x="190499" y="258763"/>
                            <a:pt x="286545" y="434580"/>
                            <a:pt x="290514" y="652464"/>
                          </a:cubicBezTo>
                          <a:cubicBezTo>
                            <a:pt x="294483" y="870348"/>
                            <a:pt x="170657" y="1091407"/>
                            <a:pt x="23813" y="1307307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36" name="Oval 135">
                    <a:extLst>
                      <a:ext uri="{FF2B5EF4-FFF2-40B4-BE49-F238E27FC236}">
                        <a16:creationId xmlns:a16="http://schemas.microsoft.com/office/drawing/2014/main" id="{723B9AB2-D307-4BF7-84A5-254000B6AC5E}"/>
                      </a:ext>
                    </a:extLst>
                  </p:cNvPr>
                  <p:cNvSpPr/>
                  <p:nvPr/>
                </p:nvSpPr>
                <p:spPr>
                  <a:xfrm>
                    <a:off x="2985415" y="2202589"/>
                    <a:ext cx="304800" cy="361949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1540C675-A9CE-421C-96C7-52C39C4396AD}"/>
                    </a:ext>
                  </a:extLst>
                </p:cNvPr>
                <p:cNvGrpSpPr/>
                <p:nvPr/>
              </p:nvGrpSpPr>
              <p:grpSpPr>
                <a:xfrm>
                  <a:off x="9365718" y="2819890"/>
                  <a:ext cx="1180362" cy="1198499"/>
                  <a:chOff x="6032473" y="1838325"/>
                  <a:chExt cx="1708177" cy="1734424"/>
                </a:xfrm>
              </p:grpSpPr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id="{4CD72A0C-94C8-41DF-A846-90A094617617}"/>
                      </a:ext>
                    </a:extLst>
                  </p:cNvPr>
                  <p:cNvSpPr/>
                  <p:nvPr/>
                </p:nvSpPr>
                <p:spPr>
                  <a:xfrm>
                    <a:off x="6330950" y="2187675"/>
                    <a:ext cx="1028700" cy="102870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17" name="Straight Connector 116">
                    <a:extLst>
                      <a:ext uri="{FF2B5EF4-FFF2-40B4-BE49-F238E27FC236}">
                        <a16:creationId xmlns:a16="http://schemas.microsoft.com/office/drawing/2014/main" id="{238070C2-47C8-41D8-AA0C-3088F7811A56}"/>
                      </a:ext>
                    </a:extLst>
                  </p:cNvPr>
                  <p:cNvCxnSpPr/>
                  <p:nvPr/>
                </p:nvCxnSpPr>
                <p:spPr>
                  <a:xfrm>
                    <a:off x="6781800" y="1838325"/>
                    <a:ext cx="0" cy="26987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Connector 117">
                    <a:extLst>
                      <a:ext uri="{FF2B5EF4-FFF2-40B4-BE49-F238E27FC236}">
                        <a16:creationId xmlns:a16="http://schemas.microsoft.com/office/drawing/2014/main" id="{CA7B9DA8-7C99-4C6B-AB41-5309502E75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16675" y="1917800"/>
                    <a:ext cx="152400" cy="24732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>
                    <a:extLst>
                      <a:ext uri="{FF2B5EF4-FFF2-40B4-BE49-F238E27FC236}">
                        <a16:creationId xmlns:a16="http://schemas.microsoft.com/office/drawing/2014/main" id="{12728160-6E9D-43BC-933E-7B496A41F1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92850" y="2188532"/>
                    <a:ext cx="88900" cy="1178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C2E20629-6EBF-4AE7-8324-19D55BA5576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41972" y="2376935"/>
                    <a:ext cx="238178" cy="1186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857AFCEB-D8F7-45D3-A740-60BEEF5CBE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122" y="2733309"/>
                    <a:ext cx="127053" cy="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>
                    <a:extLst>
                      <a:ext uri="{FF2B5EF4-FFF2-40B4-BE49-F238E27FC236}">
                        <a16:creationId xmlns:a16="http://schemas.microsoft.com/office/drawing/2014/main" id="{151B9507-F31B-4DC8-80D9-820BE911E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32473" y="2977322"/>
                    <a:ext cx="254027" cy="12111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A0E85DFC-2953-4CD7-B8AE-B5F24DFA5C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8223" y="3126207"/>
                    <a:ext cx="98452" cy="13439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98A5D622-F9E9-4328-B1C4-B00999BEF0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07226" y="1959344"/>
                    <a:ext cx="47571" cy="164278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ABB86329-7D19-46A2-A6E8-099E6C9225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19954" y="1973262"/>
                    <a:ext cx="92175" cy="2571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5A6402A3-39FC-438A-9921-CA01F3C0E6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64362" y="2298983"/>
                    <a:ext cx="154066" cy="7928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A06A0117-B2B3-43E8-AFD4-E94481C486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51753" y="2587718"/>
                    <a:ext cx="288897" cy="396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19703585-7D76-450A-8741-4100414766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41395" y="2855976"/>
                    <a:ext cx="115105" cy="33274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E26CABF1-F7DF-4B81-8A16-2908AF9A57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40197" y="3071795"/>
                    <a:ext cx="256004" cy="18880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46CFA05F-290A-43C6-894D-A87DBCCC12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8039" y="3254340"/>
                    <a:ext cx="128002" cy="21439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53381C3F-685C-46D2-8291-E612BB2B60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5881" y="3295850"/>
                    <a:ext cx="33244" cy="17288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1BCD4B80-5E93-402A-9DB4-193A86F022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54800" y="3295849"/>
                    <a:ext cx="72691" cy="27690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12DFAD16-4D80-4C01-92D1-A3A0FEFA19EC}"/>
                    </a:ext>
                  </a:extLst>
                </p:cNvPr>
                <p:cNvGrpSpPr/>
                <p:nvPr/>
              </p:nvGrpSpPr>
              <p:grpSpPr>
                <a:xfrm>
                  <a:off x="3088648" y="5974855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DDC5DE8D-A023-4A91-A161-82F5595780A6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4" name="Straight Connector 113">
                    <a:extLst>
                      <a:ext uri="{FF2B5EF4-FFF2-40B4-BE49-F238E27FC236}">
                        <a16:creationId xmlns:a16="http://schemas.microsoft.com/office/drawing/2014/main" id="{DD12D662-AAA3-4BFB-92EB-F9ACD5BDAF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1DC58E4-1837-4C92-A4A4-E4756CF1366D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4ACB2748-D28C-4344-A5EF-0218D8E3F8AA}"/>
                    </a:ext>
                  </a:extLst>
                </p:cNvPr>
                <p:cNvGrpSpPr/>
                <p:nvPr/>
              </p:nvGrpSpPr>
              <p:grpSpPr>
                <a:xfrm rot="10800000">
                  <a:off x="3088648" y="1333140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C74460A5-1359-434E-AB59-6A3FD537E490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1" name="Straight Connector 110">
                    <a:extLst>
                      <a:ext uri="{FF2B5EF4-FFF2-40B4-BE49-F238E27FC236}">
                        <a16:creationId xmlns:a16="http://schemas.microsoft.com/office/drawing/2014/main" id="{7B070D4C-FAE0-4644-A78D-51FD4962FD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C7AFC7D1-94D0-4563-AA13-9EFB027ED859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6C520218-9FEB-4667-A8C0-F9F1DF0BDF85}"/>
                    </a:ext>
                  </a:extLst>
                </p:cNvPr>
                <p:cNvSpPr/>
                <p:nvPr/>
              </p:nvSpPr>
              <p:spPr>
                <a:xfrm>
                  <a:off x="4588852" y="4364028"/>
                  <a:ext cx="1605883" cy="1605883"/>
                </a:xfrm>
                <a:prstGeom prst="ellipse">
                  <a:avLst/>
                </a:prstGeom>
                <a:solidFill>
                  <a:srgbClr val="DDDDDD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59CDE977-3A80-4DC4-A720-8A8DC62F3460}"/>
                  </a:ext>
                </a:extLst>
              </p:cNvPr>
              <p:cNvGrpSpPr/>
              <p:nvPr/>
            </p:nvGrpSpPr>
            <p:grpSpPr>
              <a:xfrm>
                <a:off x="7285368" y="3338965"/>
                <a:ext cx="4250523" cy="261086"/>
                <a:chOff x="6898843" y="3251948"/>
                <a:chExt cx="4671464" cy="286942"/>
              </a:xfrm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631C60E-9591-4DBE-9640-DAF0C1C54A89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E4D67404-25F8-4DFC-A039-E292EC6F5603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DA5368-D203-4B16-934A-7A1E6424B30A}"/>
                </a:ext>
              </a:extLst>
            </p:cNvPr>
            <p:cNvGrpSpPr/>
            <p:nvPr/>
          </p:nvGrpSpPr>
          <p:grpSpPr>
            <a:xfrm>
              <a:off x="7410450" y="2755900"/>
              <a:ext cx="4076700" cy="2089150"/>
              <a:chOff x="7410450" y="2755900"/>
              <a:chExt cx="4076700" cy="2089150"/>
            </a:xfrm>
          </p:grpSpPr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EB7A194D-A3C1-4A44-A78D-394FD55A43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0450" y="3536950"/>
                <a:ext cx="1028700" cy="13081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1A19BADC-C73B-4B8C-A839-84E7A18502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9150" y="2755900"/>
                <a:ext cx="209550" cy="20828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F366B22-3971-4BA7-8E5E-0118ECF2D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5200" y="2755900"/>
                <a:ext cx="2901950" cy="67945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A7591ED6-0E29-44B3-BFAD-5F0662FBEAA4}"/>
                </a:ext>
              </a:extLst>
            </p:cNvPr>
            <p:cNvSpPr/>
            <p:nvPr/>
          </p:nvSpPr>
          <p:spPr>
            <a:xfrm>
              <a:off x="11432980" y="3349183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BDF6426A-7077-4FE0-A355-364C3AF96233}"/>
                </a:ext>
              </a:extLst>
            </p:cNvPr>
            <p:cNvSpPr/>
            <p:nvPr/>
          </p:nvSpPr>
          <p:spPr>
            <a:xfrm>
              <a:off x="7328911" y="3454077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7F1B49A6-6140-444F-A2E7-1577136F95BB}"/>
                </a:ext>
              </a:extLst>
            </p:cNvPr>
            <p:cNvSpPr/>
            <p:nvPr/>
          </p:nvSpPr>
          <p:spPr>
            <a:xfrm>
              <a:off x="8578816" y="2668259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48C69BFD-9217-449F-BD61-BA82D2C7C468}"/>
                </a:ext>
              </a:extLst>
            </p:cNvPr>
            <p:cNvSpPr/>
            <p:nvPr/>
          </p:nvSpPr>
          <p:spPr>
            <a:xfrm>
              <a:off x="8363008" y="4789958"/>
              <a:ext cx="145971" cy="145971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8700E6A-FDA4-4EA7-AC4A-29FB54F9A6FA}"/>
              </a:ext>
            </a:extLst>
          </p:cNvPr>
          <p:cNvGrpSpPr/>
          <p:nvPr/>
        </p:nvGrpSpPr>
        <p:grpSpPr>
          <a:xfrm>
            <a:off x="3616195" y="4186807"/>
            <a:ext cx="5569346" cy="2571010"/>
            <a:chOff x="1677088" y="4186807"/>
            <a:chExt cx="5569346" cy="2571010"/>
          </a:xfrm>
        </p:grpSpPr>
        <p:sp>
          <p:nvSpPr>
            <p:cNvPr id="165" name="Arrow: Right 164">
              <a:extLst>
                <a:ext uri="{FF2B5EF4-FFF2-40B4-BE49-F238E27FC236}">
                  <a16:creationId xmlns:a16="http://schemas.microsoft.com/office/drawing/2014/main" id="{21DCE9F8-0DCE-4DA7-A75F-B1185E6B047D}"/>
                </a:ext>
              </a:extLst>
            </p:cNvPr>
            <p:cNvSpPr/>
            <p:nvPr/>
          </p:nvSpPr>
          <p:spPr>
            <a:xfrm>
              <a:off x="3427520" y="4186807"/>
              <a:ext cx="2442807" cy="785613"/>
            </a:xfrm>
            <a:prstGeom prst="rightArrow">
              <a:avLst>
                <a:gd name="adj1" fmla="val 23800"/>
                <a:gd name="adj2" fmla="val 78150"/>
              </a:avLst>
            </a:prstGeom>
            <a:gradFill>
              <a:gsLst>
                <a:gs pos="100000">
                  <a:srgbClr val="0070C0"/>
                </a:gs>
                <a:gs pos="0">
                  <a:srgbClr val="FF99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6822546F-E899-46F1-91B5-7D62F7AD6975}"/>
                </a:ext>
              </a:extLst>
            </p:cNvPr>
            <p:cNvSpPr txBox="1"/>
            <p:nvPr/>
          </p:nvSpPr>
          <p:spPr>
            <a:xfrm>
              <a:off x="1677088" y="4818825"/>
              <a:ext cx="5569346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Map to</a:t>
              </a:r>
            </a:p>
            <a:p>
              <a:pPr algn="ctr"/>
              <a:r>
                <a:rPr lang="en-US" sz="4000" b="1" dirty="0">
                  <a:solidFill>
                    <a:srgbClr val="0070C0"/>
                  </a:solidFill>
                </a:rPr>
                <a:t>Primary sample space</a:t>
              </a:r>
            </a:p>
            <a:p>
              <a:pPr algn="ctr"/>
              <a:r>
                <a:rPr lang="en-US" sz="4000" dirty="0">
                  <a:solidFill>
                    <a:srgbClr val="000000"/>
                  </a:solidFill>
                </a:rPr>
                <a:t>with</a:t>
              </a:r>
              <a:r>
                <a:rPr lang="en-US" sz="4000" i="1" dirty="0">
                  <a:solidFill>
                    <a:srgbClr val="000000"/>
                  </a:solidFill>
                </a:rPr>
                <a:t> inverse path sampler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585CF8-E7F7-4700-81A3-8880332853F4}"/>
              </a:ext>
            </a:extLst>
          </p:cNvPr>
          <p:cNvGrpSpPr/>
          <p:nvPr/>
        </p:nvGrpSpPr>
        <p:grpSpPr>
          <a:xfrm>
            <a:off x="8906929" y="2453306"/>
            <a:ext cx="2564784" cy="3486980"/>
            <a:chOff x="8906929" y="2453306"/>
            <a:chExt cx="2564784" cy="3486980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4E1CC32-D57B-488C-9296-7E171BA42D40}"/>
                </a:ext>
              </a:extLst>
            </p:cNvPr>
            <p:cNvSpPr txBox="1"/>
            <p:nvPr/>
          </p:nvSpPr>
          <p:spPr>
            <a:xfrm>
              <a:off x="8967511" y="5232400"/>
              <a:ext cx="22960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Next state</a:t>
              </a: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39FE443D-FC03-435F-B379-169DEA3033C7}"/>
                </a:ext>
              </a:extLst>
            </p:cNvPr>
            <p:cNvGrpSpPr/>
            <p:nvPr/>
          </p:nvGrpSpPr>
          <p:grpSpPr>
            <a:xfrm>
              <a:off x="8906929" y="2453306"/>
              <a:ext cx="2564784" cy="2569155"/>
              <a:chOff x="4456671" y="3562508"/>
              <a:chExt cx="2564784" cy="2569155"/>
            </a:xfrm>
          </p:grpSpPr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66138F9B-0DCC-4EC8-AD05-DEF606A30962}"/>
                  </a:ext>
                </a:extLst>
              </p:cNvPr>
              <p:cNvGrpSpPr/>
              <p:nvPr/>
            </p:nvGrpSpPr>
            <p:grpSpPr>
              <a:xfrm>
                <a:off x="4456671" y="3562508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80E4B679-49A9-40A8-89DF-D005774BA4EA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AABAAA2C-7384-40FE-B683-CECC70BF2DA3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5503BC78-F9F0-43EC-BCF5-F879B568038A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67645C34-40A4-46D0-8EEA-8754CCE90E09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5" name="Straight Connector 174">
                  <a:extLst>
                    <a:ext uri="{FF2B5EF4-FFF2-40B4-BE49-F238E27FC236}">
                      <a16:creationId xmlns:a16="http://schemas.microsoft.com/office/drawing/2014/main" id="{BA447F75-E8C3-4679-917E-DD9BEBE16E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9E9E4F35-E0C7-4849-81EB-B79A46240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E800C451-461B-4336-9CE4-DB679F9FF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A1192093-9DD3-4A75-BBF0-B732D7F7E2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31F102C7-7AF1-439E-A33C-30AE2A28D4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A35E193-DF58-4D6B-8330-564F5E4745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6AAD1712-4055-454C-AC95-46F3709B63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EEF9F93-C272-48F0-A62A-F93419A653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7107A66-2739-4179-8BED-635C4D4B9C5E}"/>
                  </a:ext>
                </a:extLst>
              </p:cNvPr>
              <p:cNvSpPr/>
              <p:nvPr/>
            </p:nvSpPr>
            <p:spPr>
              <a:xfrm>
                <a:off x="5238289" y="4437797"/>
                <a:ext cx="396058" cy="396058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113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210603-AED7-4143-A63D-77E2E19A1DE9}"/>
              </a:ext>
            </a:extLst>
          </p:cNvPr>
          <p:cNvGrpSpPr/>
          <p:nvPr/>
        </p:nvGrpSpPr>
        <p:grpSpPr>
          <a:xfrm>
            <a:off x="203500" y="2683533"/>
            <a:ext cx="11817050" cy="1745281"/>
            <a:chOff x="238680" y="4052410"/>
            <a:chExt cx="11817050" cy="1745281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A8C3B318-38FD-4E43-BEE4-457DD5651D0B}"/>
                </a:ext>
              </a:extLst>
            </p:cNvPr>
            <p:cNvSpPr/>
            <p:nvPr/>
          </p:nvSpPr>
          <p:spPr>
            <a:xfrm>
              <a:off x="1926393" y="4828479"/>
              <a:ext cx="748711" cy="459218"/>
            </a:xfrm>
            <a:prstGeom prst="rightArrow">
              <a:avLst>
                <a:gd name="adj1" fmla="val 23800"/>
                <a:gd name="adj2" fmla="val 78150"/>
              </a:avLst>
            </a:prstGeom>
            <a:gradFill>
              <a:gsLst>
                <a:gs pos="0">
                  <a:srgbClr val="0070C0"/>
                </a:gs>
                <a:gs pos="100000">
                  <a:srgbClr val="FF99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5CBFF7-2CF8-4386-A3DD-17EA853C2439}"/>
                </a:ext>
              </a:extLst>
            </p:cNvPr>
            <p:cNvGrpSpPr/>
            <p:nvPr/>
          </p:nvGrpSpPr>
          <p:grpSpPr>
            <a:xfrm>
              <a:off x="2805870" y="4052410"/>
              <a:ext cx="3020733" cy="1745281"/>
              <a:chOff x="2805870" y="4127054"/>
              <a:chExt cx="3020733" cy="1745281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B3EE96C0-A0E0-4259-8265-34499FE7B9A1}"/>
                  </a:ext>
                </a:extLst>
              </p:cNvPr>
              <p:cNvSpPr/>
              <p:nvPr/>
            </p:nvSpPr>
            <p:spPr>
              <a:xfrm>
                <a:off x="2812134" y="4714946"/>
                <a:ext cx="408742" cy="264971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850C267-26F8-4179-9EF5-9E94ECE6B5E2}"/>
                  </a:ext>
                </a:extLst>
              </p:cNvPr>
              <p:cNvSpPr/>
              <p:nvPr/>
            </p:nvSpPr>
            <p:spPr>
              <a:xfrm>
                <a:off x="3104564" y="4769038"/>
                <a:ext cx="100208" cy="1535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AB0F1067-D306-4699-A270-CE1FD375971A}"/>
                  </a:ext>
                </a:extLst>
              </p:cNvPr>
              <p:cNvGrpSpPr/>
              <p:nvPr/>
            </p:nvGrpSpPr>
            <p:grpSpPr>
              <a:xfrm>
                <a:off x="2805870" y="4672070"/>
                <a:ext cx="414819" cy="346877"/>
                <a:chOff x="1352548" y="1533525"/>
                <a:chExt cx="2050352" cy="1714530"/>
              </a:xfrm>
            </p:grpSpPr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0A7DBA42-6DA2-4750-AAC1-30F25E2A903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36EE3FB8-ACC4-4EFC-934A-4DC00917108B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9D383D1D-5BEC-4A5B-A12B-1F191B5F842D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05316E7-F2CF-4E0C-9D3F-A4F9EFCBE00B}"/>
                  </a:ext>
                </a:extLst>
              </p:cNvPr>
              <p:cNvSpPr/>
              <p:nvPr/>
            </p:nvSpPr>
            <p:spPr>
              <a:xfrm>
                <a:off x="3136225" y="4807432"/>
                <a:ext cx="61666" cy="7322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3CD0941-14D6-4C05-B586-DBC5F7B5FED0}"/>
                  </a:ext>
                </a:extLst>
              </p:cNvPr>
              <p:cNvGrpSpPr/>
              <p:nvPr/>
            </p:nvGrpSpPr>
            <p:grpSpPr>
              <a:xfrm>
                <a:off x="5448518" y="4603281"/>
                <a:ext cx="378085" cy="383895"/>
                <a:chOff x="6032445" y="1838329"/>
                <a:chExt cx="1708163" cy="1734420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230AA579-E610-47DC-BEB6-E45F97FEA438}"/>
                    </a:ext>
                  </a:extLst>
                </p:cNvPr>
                <p:cNvSpPr/>
                <p:nvPr/>
              </p:nvSpPr>
              <p:spPr>
                <a:xfrm>
                  <a:off x="6330922" y="2187680"/>
                  <a:ext cx="1028693" cy="1028702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230F70-8225-451F-9FC9-838506768802}"/>
                    </a:ext>
                  </a:extLst>
                </p:cNvPr>
                <p:cNvCxnSpPr/>
                <p:nvPr/>
              </p:nvCxnSpPr>
              <p:spPr>
                <a:xfrm>
                  <a:off x="6781767" y="1838329"/>
                  <a:ext cx="0" cy="269876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E6A83FA-9EB2-4626-AA2A-D19D28CB92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46" y="1917804"/>
                  <a:ext cx="152399" cy="247326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585C6EF8-06B4-4A8C-97F8-E03C3FD836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23" y="2188538"/>
                  <a:ext cx="88899" cy="11784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B6A1A2B3-2991-4FC9-9356-6809EF206A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42" y="2376941"/>
                  <a:ext cx="238176" cy="118614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230129D5-DB08-43F1-A577-FC8825B7CD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094" y="2733313"/>
                  <a:ext cx="127053" cy="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0E477E8E-37E6-4D84-893A-37885CB92F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45" y="2977328"/>
                  <a:ext cx="254025" cy="121113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7B7DE51C-2ED8-498C-A4C7-9002D49685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195" y="3126213"/>
                  <a:ext cx="98450" cy="134391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54E155F1-A7D0-4CFA-B8AA-7C6AB5A3D9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193" y="1959347"/>
                  <a:ext cx="47569" cy="16427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61895B8B-60AB-4196-A764-4B3A0575C4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20" y="1973267"/>
                  <a:ext cx="92175" cy="25711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ACD32513-6438-4EB7-A53E-52C3D3EC36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27" y="2298989"/>
                  <a:ext cx="154066" cy="79286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295FBB7F-F976-4F54-A217-F4A9EA4AAEB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13" y="2587722"/>
                  <a:ext cx="288895" cy="3964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911CCF9F-8C7B-49BD-ADFF-FF6F6668C72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53" y="2855980"/>
                  <a:ext cx="115103" cy="3327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089E2820-9930-40C5-A688-65FEB80338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56" y="3071798"/>
                  <a:ext cx="256004" cy="188801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01DADFD6-AA78-40C9-9BD6-FC0C6046B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01" y="3254346"/>
                  <a:ext cx="128002" cy="21439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EFFE00E8-CEF8-4DEF-8174-C870598DF1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37" y="3295853"/>
                  <a:ext cx="33243" cy="172889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FDFCD2B6-E884-4C86-A2E0-5FF84ECB5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799" y="3295848"/>
                  <a:ext cx="72689" cy="276901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52B827B-425A-4DCE-AC3D-37DFB5CB5F4E}"/>
                  </a:ext>
                </a:extLst>
              </p:cNvPr>
              <p:cNvSpPr/>
              <p:nvPr/>
            </p:nvSpPr>
            <p:spPr>
              <a:xfrm>
                <a:off x="3437886" y="5613859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D833313-C6C7-4AA4-B28D-1BCB05CB5D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7886" y="5614368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E9B1BEDF-2E3F-464A-B0AB-4EEEC2AD0321}"/>
                  </a:ext>
                </a:extLst>
              </p:cNvPr>
              <p:cNvSpPr/>
              <p:nvPr/>
            </p:nvSpPr>
            <p:spPr>
              <a:xfrm>
                <a:off x="3437886" y="5714139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5C70629B-0F22-4713-93B9-2FBDD2C87118}"/>
                  </a:ext>
                </a:extLst>
              </p:cNvPr>
              <p:cNvSpPr/>
              <p:nvPr/>
            </p:nvSpPr>
            <p:spPr>
              <a:xfrm rot="10800000">
                <a:off x="3439429" y="4184590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B210926-CB69-4242-8417-35E20200A67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439429" y="4385021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2EF7B8E3-1C63-4868-A33C-B198FBC19E82}"/>
                  </a:ext>
                </a:extLst>
              </p:cNvPr>
              <p:cNvSpPr/>
              <p:nvPr/>
            </p:nvSpPr>
            <p:spPr>
              <a:xfrm rot="10800000">
                <a:off x="3437886" y="4127054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383006F6-962E-4E55-90D8-FCDE79E10A1C}"/>
                  </a:ext>
                </a:extLst>
              </p:cNvPr>
              <p:cNvSpPr/>
              <p:nvPr/>
            </p:nvSpPr>
            <p:spPr>
              <a:xfrm>
                <a:off x="3918422" y="5097889"/>
                <a:ext cx="514386" cy="514386"/>
              </a:xfrm>
              <a:prstGeom prst="ellipse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1E9C1E9F-4B6B-4BDC-AA7C-90526B0D3EC0}"/>
                  </a:ext>
                </a:extLst>
              </p:cNvPr>
              <p:cNvGrpSpPr/>
              <p:nvPr/>
            </p:nvGrpSpPr>
            <p:grpSpPr>
              <a:xfrm>
                <a:off x="3227701" y="4386386"/>
                <a:ext cx="2308426" cy="1229508"/>
                <a:chOff x="6898843" y="2514823"/>
                <a:chExt cx="4671464" cy="2488103"/>
              </a:xfrm>
            </p:grpSpPr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DC38F98F-DA9A-416E-96CD-CAEADC06F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6716" y="3462794"/>
                  <a:ext cx="851519" cy="1515755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0DF133AA-D29F-41BC-8EF3-98E965D6C2D8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BDC3B81-65A6-4531-A723-DDF62514EA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08235" y="2544389"/>
                  <a:ext cx="999185" cy="2438277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F283BE76-7E0C-4344-AC1A-C922B1DEB6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01100" y="2584450"/>
                  <a:ext cx="2725610" cy="756157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5EFCAC27-C093-417F-8C68-487AD646315F}"/>
                    </a:ext>
                  </a:extLst>
                </p:cNvPr>
                <p:cNvSpPr/>
                <p:nvPr/>
              </p:nvSpPr>
              <p:spPr>
                <a:xfrm>
                  <a:off x="7729583" y="4842499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DE818E3D-5FA1-49E2-8E55-07F2F31FE8CE}"/>
                    </a:ext>
                  </a:extLst>
                </p:cNvPr>
                <p:cNvSpPr/>
                <p:nvPr/>
              </p:nvSpPr>
              <p:spPr>
                <a:xfrm>
                  <a:off x="8725645" y="2514823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563AC8BD-024F-464E-BF49-C7380DA1E71E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A5AD64-7421-42B6-9F04-B9BFC6344D40}"/>
                </a:ext>
              </a:extLst>
            </p:cNvPr>
            <p:cNvGrpSpPr/>
            <p:nvPr/>
          </p:nvGrpSpPr>
          <p:grpSpPr>
            <a:xfrm>
              <a:off x="6451715" y="4052410"/>
              <a:ext cx="3020734" cy="1745281"/>
              <a:chOff x="6451715" y="4127054"/>
              <a:chExt cx="3020734" cy="1745281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5C9B6039-40C3-40A2-98A2-2533C7378E82}"/>
                  </a:ext>
                </a:extLst>
              </p:cNvPr>
              <p:cNvSpPr/>
              <p:nvPr/>
            </p:nvSpPr>
            <p:spPr>
              <a:xfrm>
                <a:off x="6457979" y="4714946"/>
                <a:ext cx="408742" cy="264971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2536DC1-1D72-4F69-8598-BBC3B5988278}"/>
                  </a:ext>
                </a:extLst>
              </p:cNvPr>
              <p:cNvSpPr/>
              <p:nvPr/>
            </p:nvSpPr>
            <p:spPr>
              <a:xfrm>
                <a:off x="6750409" y="4769038"/>
                <a:ext cx="100208" cy="1535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25D62B-0317-495C-AEC5-EA9B718B7242}"/>
                  </a:ext>
                </a:extLst>
              </p:cNvPr>
              <p:cNvGrpSpPr/>
              <p:nvPr/>
            </p:nvGrpSpPr>
            <p:grpSpPr>
              <a:xfrm>
                <a:off x="6451715" y="4672070"/>
                <a:ext cx="414819" cy="346877"/>
                <a:chOff x="1352548" y="1533525"/>
                <a:chExt cx="2050352" cy="1714530"/>
              </a:xfrm>
            </p:grpSpPr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A53272B2-D035-4F1E-8B74-E64693122C20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86ADC292-2F51-4216-9CA8-450D175C3010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437DB13C-7316-4A4F-956E-096A559B644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C2F48C-8F01-4394-A23D-DFBB1A2E6969}"/>
                  </a:ext>
                </a:extLst>
              </p:cNvPr>
              <p:cNvSpPr/>
              <p:nvPr/>
            </p:nvSpPr>
            <p:spPr>
              <a:xfrm>
                <a:off x="6782070" y="4807432"/>
                <a:ext cx="61666" cy="7322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DBA09D05-99CD-4CA1-AF27-6A4062DB4BFA}"/>
                  </a:ext>
                </a:extLst>
              </p:cNvPr>
              <p:cNvGrpSpPr/>
              <p:nvPr/>
            </p:nvGrpSpPr>
            <p:grpSpPr>
              <a:xfrm>
                <a:off x="9094363" y="4603281"/>
                <a:ext cx="378086" cy="383896"/>
                <a:chOff x="6032473" y="1838325"/>
                <a:chExt cx="1708177" cy="1734424"/>
              </a:xfrm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E26E0EEC-4E4B-4CF4-96FE-87CF79079689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E5D4006-2412-45AE-B13C-EE79CB4609FF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EB12E8A-FBB7-4F45-9364-61A61DE82F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C8177C6-613A-499D-AC93-AF5529259C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38CA84EA-2EE1-4D20-A436-F01A947865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4D13A406-9C8F-4560-A1EA-84CD5F073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BBFC22BB-A8F9-4DB0-974A-9FED823C2C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91FE3235-8F09-4046-B399-86526E3BB3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770A8561-BC4F-4B54-8CF9-C12368CC2E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B36350E5-CEF0-48EA-A209-04B22A18FC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B4C5F355-31E4-449B-A409-498DD9FC7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66022805-C13E-44D5-A2BF-4C0E3A1F44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C7E6C55-7DB1-4B9D-81D5-B1BAEA8ECD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39A49F50-A0CD-451D-B040-E19D1F759D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47E6A89A-9443-4637-B05A-931399033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BD6D8E5E-2F06-4730-A683-EF3E0442CC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798EFAA8-0CE1-4BD5-A0E3-44672CCE4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07E062A-AF1F-4F17-BC5D-3CC9FB561F93}"/>
                  </a:ext>
                </a:extLst>
              </p:cNvPr>
              <p:cNvSpPr/>
              <p:nvPr/>
            </p:nvSpPr>
            <p:spPr>
              <a:xfrm>
                <a:off x="7083731" y="5613859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B0ACDF4-EC42-4C6F-B355-F47413DC8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3731" y="5614368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EFC927C0-3E19-4623-84AA-5FEB31669032}"/>
                  </a:ext>
                </a:extLst>
              </p:cNvPr>
              <p:cNvSpPr/>
              <p:nvPr/>
            </p:nvSpPr>
            <p:spPr>
              <a:xfrm>
                <a:off x="7083731" y="5714139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2CFF1BF-5716-46F9-A850-A5CF45BADD83}"/>
                  </a:ext>
                </a:extLst>
              </p:cNvPr>
              <p:cNvSpPr/>
              <p:nvPr/>
            </p:nvSpPr>
            <p:spPr>
              <a:xfrm rot="10800000">
                <a:off x="7085274" y="4184590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BA8661-34DD-4FC8-9FA5-338EA638488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085274" y="4385021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F355C1F-1735-447F-8802-D7EF7DD7D2FE}"/>
                  </a:ext>
                </a:extLst>
              </p:cNvPr>
              <p:cNvSpPr/>
              <p:nvPr/>
            </p:nvSpPr>
            <p:spPr>
              <a:xfrm rot="10800000">
                <a:off x="7083731" y="4127054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7843CA0-704D-4297-A4C0-BC6E3D3E776B}"/>
                  </a:ext>
                </a:extLst>
              </p:cNvPr>
              <p:cNvSpPr/>
              <p:nvPr/>
            </p:nvSpPr>
            <p:spPr>
              <a:xfrm>
                <a:off x="7564267" y="5097889"/>
                <a:ext cx="514386" cy="514386"/>
              </a:xfrm>
              <a:prstGeom prst="ellipse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5541F7E8-585C-44FD-9AA1-CEDE86B15EE1}"/>
                  </a:ext>
                </a:extLst>
              </p:cNvPr>
              <p:cNvGrpSpPr/>
              <p:nvPr/>
            </p:nvGrpSpPr>
            <p:grpSpPr>
              <a:xfrm>
                <a:off x="6873546" y="4750641"/>
                <a:ext cx="2308426" cy="141794"/>
                <a:chOff x="6898843" y="3251948"/>
                <a:chExt cx="4671464" cy="286942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CFFD130A-41F0-4CEC-BF03-94121723F474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3E166410-8DA5-43B0-BE85-1ACC28241B2B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EFC2072-504F-41F4-9733-FCD0114BF311}"/>
                  </a:ext>
                </a:extLst>
              </p:cNvPr>
              <p:cNvGrpSpPr/>
              <p:nvPr/>
            </p:nvGrpSpPr>
            <p:grpSpPr>
              <a:xfrm>
                <a:off x="6917048" y="4433983"/>
                <a:ext cx="2214024" cy="1134602"/>
                <a:chOff x="7410450" y="2755900"/>
                <a:chExt cx="4076700" cy="2089150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5ED3351-C02C-46B0-A955-9DE3580B2C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0450" y="3536950"/>
                  <a:ext cx="1028700" cy="130810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95F13A9F-4967-4BF3-B800-DD834772E7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39150" y="2755900"/>
                  <a:ext cx="209550" cy="208280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87602EC-9F11-48AA-B812-C35A618B74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5200" y="2755900"/>
                  <a:ext cx="2901950" cy="67945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E02D580F-AC81-4261-BC60-7575EDDF26C4}"/>
                  </a:ext>
                </a:extLst>
              </p:cNvPr>
              <p:cNvSpPr/>
              <p:nvPr/>
            </p:nvSpPr>
            <p:spPr>
              <a:xfrm>
                <a:off x="9101653" y="4756190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1F4B369-63D1-4897-9DA5-25DAB20A5898}"/>
                  </a:ext>
                </a:extLst>
              </p:cNvPr>
              <p:cNvSpPr/>
              <p:nvPr/>
            </p:nvSpPr>
            <p:spPr>
              <a:xfrm>
                <a:off x="6872765" y="4813157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FBE94217-D13C-4A01-96BB-766F73C88F6A}"/>
                  </a:ext>
                </a:extLst>
              </p:cNvPr>
              <p:cNvSpPr/>
              <p:nvPr/>
            </p:nvSpPr>
            <p:spPr>
              <a:xfrm>
                <a:off x="7551578" y="4386386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60B02E54-C6BF-4F69-B189-8AF9D29360CB}"/>
                  </a:ext>
                </a:extLst>
              </p:cNvPr>
              <p:cNvSpPr/>
              <p:nvPr/>
            </p:nvSpPr>
            <p:spPr>
              <a:xfrm>
                <a:off x="7434375" y="5538664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4DE1D618-8D73-45DE-A346-4314BE902B3E}"/>
                </a:ext>
              </a:extLst>
            </p:cNvPr>
            <p:cNvSpPr/>
            <p:nvPr/>
          </p:nvSpPr>
          <p:spPr>
            <a:xfrm>
              <a:off x="5792600" y="4833654"/>
              <a:ext cx="748711" cy="459218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44417D4-BBE5-49FD-A81D-EB126FB546B9}"/>
                </a:ext>
              </a:extLst>
            </p:cNvPr>
            <p:cNvSpPr/>
            <p:nvPr/>
          </p:nvSpPr>
          <p:spPr>
            <a:xfrm>
              <a:off x="9538899" y="4828361"/>
              <a:ext cx="748711" cy="459218"/>
            </a:xfrm>
            <a:prstGeom prst="rightArrow">
              <a:avLst>
                <a:gd name="adj1" fmla="val 23800"/>
                <a:gd name="adj2" fmla="val 78150"/>
              </a:avLst>
            </a:prstGeom>
            <a:gradFill>
              <a:gsLst>
                <a:gs pos="100000">
                  <a:srgbClr val="0070C0"/>
                </a:gs>
                <a:gs pos="0">
                  <a:srgbClr val="FF99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A5B439-C71E-4E89-A937-357EFAC4615B}"/>
                </a:ext>
              </a:extLst>
            </p:cNvPr>
            <p:cNvGrpSpPr/>
            <p:nvPr/>
          </p:nvGrpSpPr>
          <p:grpSpPr>
            <a:xfrm>
              <a:off x="238680" y="4174034"/>
              <a:ext cx="1499206" cy="1501761"/>
              <a:chOff x="3238500" y="919813"/>
              <a:chExt cx="1499206" cy="150176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877D1B77-F3D1-40F5-ABBD-35D21335D550}"/>
                  </a:ext>
                </a:extLst>
              </p:cNvPr>
              <p:cNvGrpSpPr/>
              <p:nvPr/>
            </p:nvGrpSpPr>
            <p:grpSpPr>
              <a:xfrm>
                <a:off x="3238500" y="919813"/>
                <a:ext cx="1499206" cy="1501761"/>
                <a:chOff x="5253375" y="1624600"/>
                <a:chExt cx="2564784" cy="2569155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1FC659B8-3B07-4005-9A32-92EF420897DC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2C119491-B526-4EA4-9EFC-381A75AC2033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FEE2C74-4E2F-489A-BF60-37B41D5171D6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81A65C6-151B-4047-A607-FFF49262D258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FB49D1C-0B64-4407-9D3A-C2AE0E4460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D4E44E2-293D-4389-BFD3-78D5615B4E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A868878D-F3B7-436F-AA95-9A9BA1E1D8F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2D839BA-2E6B-4363-9CDE-59F7899F03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6087BA8-A7F9-46B9-B465-9EC885D63F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CCB0C33-FBC4-4E38-8EA4-A3242BF691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07A97AE-7144-4D2F-90A8-CBE6DC9840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61399DE-2B96-49E4-AE66-B075158D9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77CEFBE-8875-493A-A4FF-1F82445FE4E4}"/>
                  </a:ext>
                </a:extLst>
              </p:cNvPr>
              <p:cNvSpPr/>
              <p:nvPr/>
            </p:nvSpPr>
            <p:spPr>
              <a:xfrm>
                <a:off x="4121314" y="1815142"/>
                <a:ext cx="231510" cy="23151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35DBFB9-61AA-4861-A274-84CC9C940F12}"/>
                </a:ext>
              </a:extLst>
            </p:cNvPr>
            <p:cNvGrpSpPr/>
            <p:nvPr/>
          </p:nvGrpSpPr>
          <p:grpSpPr>
            <a:xfrm>
              <a:off x="10556524" y="4174034"/>
              <a:ext cx="1499206" cy="1501761"/>
              <a:chOff x="7877007" y="919813"/>
              <a:chExt cx="1499206" cy="1501761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6E2B637-0CF2-4ED0-B5C1-7015D6ED93AB}"/>
                  </a:ext>
                </a:extLst>
              </p:cNvPr>
              <p:cNvSpPr/>
              <p:nvPr/>
            </p:nvSpPr>
            <p:spPr>
              <a:xfrm rot="10800000">
                <a:off x="9176802" y="2221136"/>
                <a:ext cx="199411" cy="187446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FE969DF-3FA6-4B78-9EC9-849012803DDF}"/>
                  </a:ext>
                </a:extLst>
              </p:cNvPr>
              <p:cNvSpPr/>
              <p:nvPr/>
            </p:nvSpPr>
            <p:spPr>
              <a:xfrm>
                <a:off x="7888896" y="919813"/>
                <a:ext cx="199411" cy="187446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325817A-7D26-4DAC-B457-28D96975C057}"/>
                  </a:ext>
                </a:extLst>
              </p:cNvPr>
              <p:cNvSpPr/>
              <p:nvPr/>
            </p:nvSpPr>
            <p:spPr>
              <a:xfrm>
                <a:off x="8054431" y="930392"/>
                <a:ext cx="1310789" cy="1310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1B8088A-7739-4D11-9CFD-53063E8D80B4}"/>
                  </a:ext>
                </a:extLst>
              </p:cNvPr>
              <p:cNvSpPr/>
              <p:nvPr/>
            </p:nvSpPr>
            <p:spPr>
              <a:xfrm>
                <a:off x="7877007" y="1110785"/>
                <a:ext cx="1310789" cy="1310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49D2160-D74F-4FF0-BE0C-CFF04A8F99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7796" y="930392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14BB20F-B63A-4FD7-9E5D-49FD42CB7B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7007" y="930392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0262A3C-7F8E-4677-8E37-A2AA556685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7796" y="2241181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CCBA095-2231-422E-844B-2202F00D2B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7007" y="2241181"/>
                <a:ext cx="177424" cy="180393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5A1B25D-34C1-4446-896D-AB12257E71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4431" y="930392"/>
                <a:ext cx="1310789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BA2E782-6D9E-43D9-BE52-65578B1C15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5220" y="930392"/>
                <a:ext cx="0" cy="1310789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F931399F-067A-465D-9AE0-4780E4194E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54431" y="930392"/>
                <a:ext cx="0" cy="1310789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ADF909B-F3D3-46FF-9195-A04E41EB9C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4431" y="2241181"/>
                <a:ext cx="1310789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6501019F-D2DF-49C3-9CCB-3CD9DEFAA849}"/>
                  </a:ext>
                </a:extLst>
              </p:cNvPr>
              <p:cNvSpPr/>
              <p:nvPr/>
            </p:nvSpPr>
            <p:spPr>
              <a:xfrm>
                <a:off x="8333890" y="1431450"/>
                <a:ext cx="231510" cy="23151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1B6B895C-BA44-4AC1-8DC1-E9EAF1B0FA58}"/>
              </a:ext>
            </a:extLst>
          </p:cNvPr>
          <p:cNvSpPr txBox="1"/>
          <p:nvPr/>
        </p:nvSpPr>
        <p:spPr>
          <a:xfrm>
            <a:off x="41238" y="4814666"/>
            <a:ext cx="12150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No need to change existing code</a:t>
            </a:r>
            <a:br>
              <a:rPr lang="en-US" sz="4800" dirty="0"/>
            </a:br>
            <a:r>
              <a:rPr lang="en-US" sz="4800" dirty="0"/>
              <a:t>for path space mutations!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CDF150B-8EEB-4F80-A53C-21C8C00E7A7F}"/>
              </a:ext>
            </a:extLst>
          </p:cNvPr>
          <p:cNvSpPr/>
          <p:nvPr/>
        </p:nvSpPr>
        <p:spPr>
          <a:xfrm>
            <a:off x="-903025" y="2500960"/>
            <a:ext cx="3609797" cy="23762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6C047CF-E917-4F43-8DBB-8E51F39DE7D8}"/>
              </a:ext>
            </a:extLst>
          </p:cNvPr>
          <p:cNvSpPr/>
          <p:nvPr/>
        </p:nvSpPr>
        <p:spPr>
          <a:xfrm>
            <a:off x="9467547" y="2169722"/>
            <a:ext cx="3609797" cy="237626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1419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008A-DA03-414F-9841-B812CF57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Markov chain Monte Carlo</a:t>
            </a:r>
            <a:r>
              <a:rPr lang="ja-JP" altLang="en-US" dirty="0"/>
              <a:t> </a:t>
            </a:r>
            <a:r>
              <a:rPr lang="en-US" altLang="ja-JP" dirty="0"/>
              <a:t>(MCMC)</a:t>
            </a:r>
            <a:r>
              <a:rPr lang="en-US" dirty="0"/>
              <a:t>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D2492-42D5-4212-9FF3-76AF1897C5C1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61711F-0160-495C-98A3-0515974166FD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E9F7A9E-D969-46EE-973E-54FE6E70E3D3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9DA8D44-53A8-4C19-9DD0-7C6D55AC67BF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E770625-F2B5-405A-B0AD-7372B14E70A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7FAA956-FA3B-4222-9D46-ADD47236D1B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0813DB5-6924-4164-BE14-4F1432593763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46F083A3-29F5-4C9E-8FA2-001D1FD8B0F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7174483-8EF5-44E5-929B-7C83E36ACBF1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7BBC37-CF23-47A6-A640-4822D5B15596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D7A5F47-2C0E-4130-967E-F11464D00F5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8776588-D96C-441B-8793-2B6AD3F955CD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983913C-1C93-461A-BC5E-F8D554194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8C2D3A-0F9A-458D-94B3-30A775D6C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440B2FB-F095-4EFE-96E2-E42E21192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F44350-0A78-4B38-A760-DCFDFA02C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D9D8275-E27A-4499-984E-174D8190DF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31DCDDD-9E0B-493E-A8A6-C1F6A54115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98946-A9C8-401B-BFF5-F42C86AC4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567E64-E797-4164-B5A3-DC1920A40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55628AD-D923-45A4-AFAB-BCA589EF2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9AA8BE-5F97-48FC-9AD7-CB072DAE21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BAF1ADF-C832-446F-9C2C-3F21CC5A1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E4D57F-4848-440C-9722-04FA0021C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4B90625-8DD2-46BD-9884-8EFFE05A0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E4F0CB4-4F83-441A-8040-BB43F295F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BB57210-5C76-4815-A9C2-2049AC1B2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930D73-435A-401C-A033-8890E46903CD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29BF47-42A3-4DEB-B69A-1C1BE58145D4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E5E63D-C715-4023-B99D-514C17AC6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F8CABCA-ED7C-4EF3-A192-AB792D55516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FA4850-B98A-4C2A-9E6A-36430CBC9AF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E5871-9E81-46E3-AEE5-9F8881ECFA3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C9FAFA9-691A-4C98-96C5-FA3D3810C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F8189BC-0B0B-477A-893D-AF3683DB7D73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BADB655-EE51-4A41-9C16-8E2D453B85B6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6629B8-A5D3-47FA-BC51-7D0A118C630F}"/>
              </a:ext>
            </a:extLst>
          </p:cNvPr>
          <p:cNvCxnSpPr>
            <a:cxnSpLocks/>
          </p:cNvCxnSpPr>
          <p:nvPr/>
        </p:nvCxnSpPr>
        <p:spPr>
          <a:xfrm>
            <a:off x="2521744" y="3605213"/>
            <a:ext cx="1313656" cy="2338387"/>
          </a:xfrm>
          <a:prstGeom prst="line">
            <a:avLst/>
          </a:prstGeom>
          <a:ln w="57150">
            <a:solidFill>
              <a:srgbClr val="FFF3C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BFE2C953-413E-42D1-9DF2-CF19CAD071C7}"/>
              </a:ext>
            </a:extLst>
          </p:cNvPr>
          <p:cNvSpPr/>
          <p:nvPr/>
        </p:nvSpPr>
        <p:spPr>
          <a:xfrm>
            <a:off x="2433983" y="3524637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BA02622-4DE7-46DA-9A2A-0D0E32AADC40}"/>
              </a:ext>
            </a:extLst>
          </p:cNvPr>
          <p:cNvCxnSpPr>
            <a:cxnSpLocks/>
          </p:cNvCxnSpPr>
          <p:nvPr/>
        </p:nvCxnSpPr>
        <p:spPr>
          <a:xfrm flipH="1">
            <a:off x="3835400" y="2188369"/>
            <a:ext cx="1541464" cy="3761581"/>
          </a:xfrm>
          <a:prstGeom prst="line">
            <a:avLst/>
          </a:prstGeom>
          <a:ln w="57150">
            <a:solidFill>
              <a:srgbClr val="FFF3C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47917133-8876-4382-B9B0-F524E5FE5F23}"/>
              </a:ext>
            </a:extLst>
          </p:cNvPr>
          <p:cNvSpPr/>
          <p:nvPr/>
        </p:nvSpPr>
        <p:spPr>
          <a:xfrm>
            <a:off x="3760963" y="5874909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0935C86-9133-45E0-B3AB-D2701D7A076D}"/>
              </a:ext>
            </a:extLst>
          </p:cNvPr>
          <p:cNvCxnSpPr>
            <a:cxnSpLocks/>
          </p:cNvCxnSpPr>
          <p:nvPr/>
        </p:nvCxnSpPr>
        <p:spPr>
          <a:xfrm>
            <a:off x="5369719" y="2185988"/>
            <a:ext cx="4202249" cy="1230725"/>
          </a:xfrm>
          <a:prstGeom prst="line">
            <a:avLst/>
          </a:prstGeom>
          <a:ln w="57150">
            <a:solidFill>
              <a:srgbClr val="FFF3C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9CB297DC-8CB0-4380-965C-8B3193B6C652}"/>
              </a:ext>
            </a:extLst>
          </p:cNvPr>
          <p:cNvSpPr/>
          <p:nvPr/>
        </p:nvSpPr>
        <p:spPr>
          <a:xfrm>
            <a:off x="9444636" y="3328955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0EF70E3-F9A5-46ED-8B5E-D2E13474F283}"/>
              </a:ext>
            </a:extLst>
          </p:cNvPr>
          <p:cNvSpPr/>
          <p:nvPr/>
        </p:nvSpPr>
        <p:spPr>
          <a:xfrm>
            <a:off x="5273335" y="2089984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02593F6-1FBB-4C4B-805E-BAC1DA7D5E2F}"/>
              </a:ext>
            </a:extLst>
          </p:cNvPr>
          <p:cNvCxnSpPr>
            <a:cxnSpLocks/>
          </p:cNvCxnSpPr>
          <p:nvPr/>
        </p:nvCxnSpPr>
        <p:spPr>
          <a:xfrm>
            <a:off x="2515499" y="3614138"/>
            <a:ext cx="1675501" cy="2329462"/>
          </a:xfrm>
          <a:prstGeom prst="line">
            <a:avLst/>
          </a:prstGeom>
          <a:ln w="57150">
            <a:solidFill>
              <a:srgbClr val="FFF3C1"/>
            </a:solidFill>
          </a:ln>
          <a:effectLst>
            <a:glow rad="381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73767B5-D5A7-4735-98F8-80B1D92A0B05}"/>
              </a:ext>
            </a:extLst>
          </p:cNvPr>
          <p:cNvCxnSpPr>
            <a:cxnSpLocks/>
          </p:cNvCxnSpPr>
          <p:nvPr/>
        </p:nvCxnSpPr>
        <p:spPr>
          <a:xfrm flipH="1">
            <a:off x="4213861" y="2194560"/>
            <a:ext cx="601979" cy="3749040"/>
          </a:xfrm>
          <a:prstGeom prst="line">
            <a:avLst/>
          </a:prstGeom>
          <a:ln w="57150">
            <a:solidFill>
              <a:srgbClr val="FFF3C1"/>
            </a:solidFill>
          </a:ln>
          <a:effectLst>
            <a:glow rad="381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214E19D-33D0-4A83-8812-A65AB242FA11}"/>
              </a:ext>
            </a:extLst>
          </p:cNvPr>
          <p:cNvCxnSpPr>
            <a:cxnSpLocks/>
          </p:cNvCxnSpPr>
          <p:nvPr/>
        </p:nvCxnSpPr>
        <p:spPr>
          <a:xfrm>
            <a:off x="4800600" y="2186940"/>
            <a:ext cx="4765123" cy="1238698"/>
          </a:xfrm>
          <a:prstGeom prst="line">
            <a:avLst/>
          </a:prstGeom>
          <a:ln w="57150">
            <a:solidFill>
              <a:srgbClr val="FFF3C1"/>
            </a:solidFill>
          </a:ln>
          <a:effectLst>
            <a:glow rad="38100">
              <a:srgbClr val="FFFFFF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1734C428-689C-44CB-8D9D-A05D3F36D1F4}"/>
              </a:ext>
            </a:extLst>
          </p:cNvPr>
          <p:cNvSpPr/>
          <p:nvPr/>
        </p:nvSpPr>
        <p:spPr>
          <a:xfrm>
            <a:off x="4743110" y="2089318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8723D81-27D3-48DC-9A10-85827C1E5822}"/>
              </a:ext>
            </a:extLst>
          </p:cNvPr>
          <p:cNvSpPr/>
          <p:nvPr/>
        </p:nvSpPr>
        <p:spPr>
          <a:xfrm>
            <a:off x="4126670" y="5881087"/>
            <a:ext cx="155575" cy="155575"/>
          </a:xfrm>
          <a:prstGeom prst="ellipse">
            <a:avLst/>
          </a:prstGeom>
          <a:solidFill>
            <a:srgbClr val="FFF3C1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52AB94C-DBD5-463A-9ED6-A77D316A281C}"/>
              </a:ext>
            </a:extLst>
          </p:cNvPr>
          <p:cNvGrpSpPr/>
          <p:nvPr/>
        </p:nvGrpSpPr>
        <p:grpSpPr>
          <a:xfrm>
            <a:off x="2509838" y="2161083"/>
            <a:ext cx="7005637" cy="3787280"/>
            <a:chOff x="2509838" y="2161083"/>
            <a:chExt cx="7005637" cy="3787280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55A7BC5-2E29-46CE-B970-7B0F81435FB0}"/>
                </a:ext>
              </a:extLst>
            </p:cNvPr>
            <p:cNvGrpSpPr/>
            <p:nvPr/>
          </p:nvGrpSpPr>
          <p:grpSpPr>
            <a:xfrm>
              <a:off x="2509838" y="2161083"/>
              <a:ext cx="7005637" cy="3787280"/>
              <a:chOff x="2509838" y="2161083"/>
              <a:chExt cx="7005637" cy="378728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78E2D28-8806-4DD0-AD4A-2AE2B5F48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09838" y="3609975"/>
                <a:ext cx="2071687" cy="2328863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ED954CC-230E-4A48-B521-8FFD39898E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81525" y="2161083"/>
                <a:ext cx="1374543" cy="378728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05EEA094-F145-441E-8E7B-CDE92BE43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62314" y="2194560"/>
                <a:ext cx="3553161" cy="122491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8C4B981-9A32-49D4-8159-71DEF43C2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5102" y="4376234"/>
              <a:ext cx="433954" cy="1224466"/>
            </a:xfrm>
            <a:prstGeom prst="line">
              <a:avLst/>
            </a:prstGeom>
            <a:ln w="57150" cap="rnd">
              <a:solidFill>
                <a:srgbClr val="FF330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Oval 56">
            <a:extLst>
              <a:ext uri="{FF2B5EF4-FFF2-40B4-BE49-F238E27FC236}">
                <a16:creationId xmlns:a16="http://schemas.microsoft.com/office/drawing/2014/main" id="{C6811397-4947-4E94-BA66-8D5BD7854539}"/>
              </a:ext>
            </a:extLst>
          </p:cNvPr>
          <p:cNvSpPr/>
          <p:nvPr/>
        </p:nvSpPr>
        <p:spPr>
          <a:xfrm>
            <a:off x="4126670" y="5874951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90CAF03-EC7A-400E-855D-02236AFB5789}"/>
              </a:ext>
            </a:extLst>
          </p:cNvPr>
          <p:cNvSpPr/>
          <p:nvPr/>
        </p:nvSpPr>
        <p:spPr>
          <a:xfrm>
            <a:off x="4743110" y="2090620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7279A39-F960-412A-8FCA-2A8363A39B1B}"/>
              </a:ext>
            </a:extLst>
          </p:cNvPr>
          <p:cNvSpPr/>
          <p:nvPr/>
        </p:nvSpPr>
        <p:spPr>
          <a:xfrm>
            <a:off x="2427738" y="3533562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8221898B-221C-48F1-849A-17DCC23DED74}"/>
              </a:ext>
            </a:extLst>
          </p:cNvPr>
          <p:cNvSpPr/>
          <p:nvPr/>
        </p:nvSpPr>
        <p:spPr>
          <a:xfrm>
            <a:off x="9438391" y="3337880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DED7854-A799-4E5D-AF92-2E539FAD3D7D}"/>
              </a:ext>
            </a:extLst>
          </p:cNvPr>
          <p:cNvSpPr txBox="1"/>
          <p:nvPr/>
        </p:nvSpPr>
        <p:spPr>
          <a:xfrm>
            <a:off x="5012079" y="3485768"/>
            <a:ext cx="2175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effectLst>
                  <a:glow rad="38100">
                    <a:srgbClr val="FFFFFF"/>
                  </a:glow>
                </a:effectLst>
              </a:rPr>
              <a:t>Rejected</a:t>
            </a:r>
          </a:p>
        </p:txBody>
      </p:sp>
    </p:spTree>
    <p:extLst>
      <p:ext uri="{BB962C8B-B14F-4D97-AF65-F5344CB8AC3E}">
        <p14:creationId xmlns:p14="http://schemas.microsoft.com/office/powerpoint/2010/main" val="31635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03164 -0.0004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09336 -0.001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8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roup 383">
            <a:extLst>
              <a:ext uri="{FF2B5EF4-FFF2-40B4-BE49-F238E27FC236}">
                <a16:creationId xmlns:a16="http://schemas.microsoft.com/office/drawing/2014/main" id="{67AAF980-EBE3-4EC9-BA5C-92E133DF2B8F}"/>
              </a:ext>
            </a:extLst>
          </p:cNvPr>
          <p:cNvGrpSpPr/>
          <p:nvPr/>
        </p:nvGrpSpPr>
        <p:grpSpPr>
          <a:xfrm>
            <a:off x="3107873" y="826508"/>
            <a:ext cx="6137713" cy="1501761"/>
            <a:chOff x="3238500" y="919813"/>
            <a:chExt cx="6137713" cy="1501761"/>
          </a:xfrm>
        </p:grpSpPr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id="{09BD45BD-2917-4A5E-BA1B-2DF39EC2AC61}"/>
                </a:ext>
              </a:extLst>
            </p:cNvPr>
            <p:cNvGrpSpPr/>
            <p:nvPr/>
          </p:nvGrpSpPr>
          <p:grpSpPr>
            <a:xfrm>
              <a:off x="3238500" y="919813"/>
              <a:ext cx="1499206" cy="1501761"/>
              <a:chOff x="3238500" y="919813"/>
              <a:chExt cx="1499206" cy="1501761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6111776-AE6C-4EFB-8E5A-82057AC94FE2}"/>
                  </a:ext>
                </a:extLst>
              </p:cNvPr>
              <p:cNvGrpSpPr/>
              <p:nvPr/>
            </p:nvGrpSpPr>
            <p:grpSpPr>
              <a:xfrm>
                <a:off x="3238500" y="919813"/>
                <a:ext cx="1499206" cy="1501761"/>
                <a:chOff x="5253375" y="1624600"/>
                <a:chExt cx="2564784" cy="2569155"/>
              </a:xfrm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1CBCD83-B67F-4C36-99E5-A78E1DE213D4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0CD3CDB-E743-4E8A-BF4B-4CEF49F265DD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65C2316-C830-4395-8E6B-EFB8CAECA675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3805166-0E33-490F-AFD4-44CE54F2A8BD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C834B9C2-7DF9-4376-8BE0-E604E0359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C20695E-21C1-4BF7-9B86-80B5E8AC6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E7C808C-C346-4F61-9D45-F056351DA6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ACA023D-569D-42AD-A861-A6485CACA0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159C2AD9-D927-4CF9-A5D3-8AAF40C13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0BACB381-DDC6-4EC7-806D-E0CF308621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E8B09CA1-DF00-4A2C-A367-836014E016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8A999C5-59E8-4817-82AF-CC45381AC9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3CF9D39-23B2-4DA2-8F5A-8976C49B98A9}"/>
                  </a:ext>
                </a:extLst>
              </p:cNvPr>
              <p:cNvSpPr/>
              <p:nvPr/>
            </p:nvSpPr>
            <p:spPr>
              <a:xfrm>
                <a:off x="4121314" y="1815142"/>
                <a:ext cx="231510" cy="23151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7988266A-F9B2-484F-AB35-84398DE9E60C}"/>
                </a:ext>
              </a:extLst>
            </p:cNvPr>
            <p:cNvSpPr/>
            <p:nvPr/>
          </p:nvSpPr>
          <p:spPr>
            <a:xfrm>
              <a:off x="5330630" y="1487698"/>
              <a:ext cx="1970223" cy="459218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id="{264D2938-EA99-47BA-9958-C82193671B73}"/>
                </a:ext>
              </a:extLst>
            </p:cNvPr>
            <p:cNvGrpSpPr/>
            <p:nvPr/>
          </p:nvGrpSpPr>
          <p:grpSpPr>
            <a:xfrm>
              <a:off x="7877007" y="919813"/>
              <a:ext cx="1499206" cy="1501761"/>
              <a:chOff x="7877007" y="919813"/>
              <a:chExt cx="1499206" cy="1501761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ACFE2F-E2B4-47C8-92BE-47C62F885B4C}"/>
                  </a:ext>
                </a:extLst>
              </p:cNvPr>
              <p:cNvSpPr/>
              <p:nvPr/>
            </p:nvSpPr>
            <p:spPr>
              <a:xfrm rot="10800000">
                <a:off x="9176802" y="2221136"/>
                <a:ext cx="199411" cy="187446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B2AFDED-D62F-44D0-BC1A-8C1F1A6AC4A6}"/>
                  </a:ext>
                </a:extLst>
              </p:cNvPr>
              <p:cNvSpPr/>
              <p:nvPr/>
            </p:nvSpPr>
            <p:spPr>
              <a:xfrm>
                <a:off x="7888896" y="919813"/>
                <a:ext cx="199411" cy="187446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30E8213-550B-45CC-AF1E-96130802F8D4}"/>
                  </a:ext>
                </a:extLst>
              </p:cNvPr>
              <p:cNvSpPr/>
              <p:nvPr/>
            </p:nvSpPr>
            <p:spPr>
              <a:xfrm>
                <a:off x="8054431" y="930392"/>
                <a:ext cx="1310789" cy="1310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EA420EFE-92B1-4DE1-A625-85D66C027BC1}"/>
                  </a:ext>
                </a:extLst>
              </p:cNvPr>
              <p:cNvSpPr/>
              <p:nvPr/>
            </p:nvSpPr>
            <p:spPr>
              <a:xfrm>
                <a:off x="7877007" y="1110785"/>
                <a:ext cx="1310789" cy="1310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5014D42-7672-4D92-A543-CC71EFAFE9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7796" y="930392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8A94FE9-5F6E-42E5-BDDE-5BA749F425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7007" y="930392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F027667-F24B-4667-B5D2-4821A2BB01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7796" y="2241181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959048D-B055-45C3-8DEA-D258BC5901C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7007" y="2241181"/>
                <a:ext cx="177424" cy="180393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222535B-7547-4000-9FAE-D4D3993D8E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4431" y="930392"/>
                <a:ext cx="1310789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B927376-E891-4EBD-BDC1-B3D22C84DE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5220" y="930392"/>
                <a:ext cx="0" cy="1310789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C200349-BADD-4336-9CA9-7526DD6FC7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54431" y="930392"/>
                <a:ext cx="0" cy="1310789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91681A9-2F4C-443B-A7C0-DF0C0ED6AF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4431" y="2241181"/>
                <a:ext cx="1310789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9C4B8E9-8037-4CC4-BFE4-803266DF7D62}"/>
                  </a:ext>
                </a:extLst>
              </p:cNvPr>
              <p:cNvSpPr/>
              <p:nvPr/>
            </p:nvSpPr>
            <p:spPr>
              <a:xfrm>
                <a:off x="8333890" y="1431450"/>
                <a:ext cx="231510" cy="23151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0DBEF5-DCA3-4548-AAE9-8D4D47736455}"/>
              </a:ext>
            </a:extLst>
          </p:cNvPr>
          <p:cNvCxnSpPr>
            <a:cxnSpLocks/>
          </p:cNvCxnSpPr>
          <p:nvPr/>
        </p:nvCxnSpPr>
        <p:spPr>
          <a:xfrm>
            <a:off x="304800" y="3436693"/>
            <a:ext cx="11495314" cy="0"/>
          </a:xfrm>
          <a:prstGeom prst="line">
            <a:avLst/>
          </a:prstGeom>
          <a:ln w="76200" cap="rnd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8" name="Group 387">
            <a:extLst>
              <a:ext uri="{FF2B5EF4-FFF2-40B4-BE49-F238E27FC236}">
                <a16:creationId xmlns:a16="http://schemas.microsoft.com/office/drawing/2014/main" id="{278922B2-92B4-4901-9D14-DF4524CF656C}"/>
              </a:ext>
            </a:extLst>
          </p:cNvPr>
          <p:cNvGrpSpPr/>
          <p:nvPr/>
        </p:nvGrpSpPr>
        <p:grpSpPr>
          <a:xfrm>
            <a:off x="238680" y="3921783"/>
            <a:ext cx="11817050" cy="1745281"/>
            <a:chOff x="238680" y="4052410"/>
            <a:chExt cx="11817050" cy="1745281"/>
          </a:xfrm>
        </p:grpSpPr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DA2CCB24-8236-487E-A4F1-25DFD7A0FF1B}"/>
                </a:ext>
              </a:extLst>
            </p:cNvPr>
            <p:cNvSpPr/>
            <p:nvPr/>
          </p:nvSpPr>
          <p:spPr>
            <a:xfrm>
              <a:off x="1926393" y="4828479"/>
              <a:ext cx="748711" cy="459218"/>
            </a:xfrm>
            <a:prstGeom prst="rightArrow">
              <a:avLst>
                <a:gd name="adj1" fmla="val 23800"/>
                <a:gd name="adj2" fmla="val 78150"/>
              </a:avLst>
            </a:prstGeom>
            <a:gradFill>
              <a:gsLst>
                <a:gs pos="0">
                  <a:srgbClr val="0070C0"/>
                </a:gs>
                <a:gs pos="100000">
                  <a:srgbClr val="FF99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E8481A60-FCDD-4A31-947D-BF92CB814117}"/>
                </a:ext>
              </a:extLst>
            </p:cNvPr>
            <p:cNvGrpSpPr/>
            <p:nvPr/>
          </p:nvGrpSpPr>
          <p:grpSpPr>
            <a:xfrm>
              <a:off x="2805870" y="4052410"/>
              <a:ext cx="3020733" cy="1745281"/>
              <a:chOff x="2805870" y="4127054"/>
              <a:chExt cx="3020733" cy="1745281"/>
            </a:xfrm>
          </p:grpSpPr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A0D5BE8A-5888-4014-9E96-2DB8AEF6ED9A}"/>
                  </a:ext>
                </a:extLst>
              </p:cNvPr>
              <p:cNvSpPr/>
              <p:nvPr/>
            </p:nvSpPr>
            <p:spPr>
              <a:xfrm>
                <a:off x="2812134" y="4714946"/>
                <a:ext cx="408742" cy="264971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4D1EF6DF-EF60-4235-BA93-C40361620A1A}"/>
                  </a:ext>
                </a:extLst>
              </p:cNvPr>
              <p:cNvSpPr/>
              <p:nvPr/>
            </p:nvSpPr>
            <p:spPr>
              <a:xfrm>
                <a:off x="3104564" y="4769038"/>
                <a:ext cx="100208" cy="1535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0" name="Group 339">
                <a:extLst>
                  <a:ext uri="{FF2B5EF4-FFF2-40B4-BE49-F238E27FC236}">
                    <a16:creationId xmlns:a16="http://schemas.microsoft.com/office/drawing/2014/main" id="{6BF78AE2-BD9F-4BC8-8C2C-6B1408F65C71}"/>
                  </a:ext>
                </a:extLst>
              </p:cNvPr>
              <p:cNvGrpSpPr/>
              <p:nvPr/>
            </p:nvGrpSpPr>
            <p:grpSpPr>
              <a:xfrm>
                <a:off x="2805870" y="4672070"/>
                <a:ext cx="414819" cy="346877"/>
                <a:chOff x="1352548" y="1533525"/>
                <a:chExt cx="2050352" cy="1714530"/>
              </a:xfrm>
            </p:grpSpPr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97B3DABF-2429-4F8B-ACA7-1DA3E54835D2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2F2FFA3A-672F-4883-9E3A-DB2991C9F53A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F4FFDFE5-4880-4108-A3F6-22B96F355B43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DA6F616E-9E12-4B9B-A418-21458DC52F2A}"/>
                  </a:ext>
                </a:extLst>
              </p:cNvPr>
              <p:cNvSpPr/>
              <p:nvPr/>
            </p:nvSpPr>
            <p:spPr>
              <a:xfrm>
                <a:off x="3136225" y="4807432"/>
                <a:ext cx="61666" cy="7322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065CD775-A3E6-4227-8877-D8A067F56E5F}"/>
                  </a:ext>
                </a:extLst>
              </p:cNvPr>
              <p:cNvGrpSpPr/>
              <p:nvPr/>
            </p:nvGrpSpPr>
            <p:grpSpPr>
              <a:xfrm>
                <a:off x="5448518" y="4603281"/>
                <a:ext cx="378085" cy="383895"/>
                <a:chOff x="6032445" y="1838329"/>
                <a:chExt cx="1708163" cy="1734420"/>
              </a:xfrm>
            </p:grpSpPr>
            <p:sp>
              <p:nvSpPr>
                <p:cNvPr id="321" name="Oval 320">
                  <a:extLst>
                    <a:ext uri="{FF2B5EF4-FFF2-40B4-BE49-F238E27FC236}">
                      <a16:creationId xmlns:a16="http://schemas.microsoft.com/office/drawing/2014/main" id="{C6282BCB-43C9-4E95-B284-C97A4F27D99D}"/>
                    </a:ext>
                  </a:extLst>
                </p:cNvPr>
                <p:cNvSpPr/>
                <p:nvPr/>
              </p:nvSpPr>
              <p:spPr>
                <a:xfrm>
                  <a:off x="6330922" y="2187680"/>
                  <a:ext cx="1028693" cy="1028702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2" name="Straight Connector 321">
                  <a:extLst>
                    <a:ext uri="{FF2B5EF4-FFF2-40B4-BE49-F238E27FC236}">
                      <a16:creationId xmlns:a16="http://schemas.microsoft.com/office/drawing/2014/main" id="{35BC03D9-F3E9-4E1A-9C43-FE08AF7AB34A}"/>
                    </a:ext>
                  </a:extLst>
                </p:cNvPr>
                <p:cNvCxnSpPr/>
                <p:nvPr/>
              </p:nvCxnSpPr>
              <p:spPr>
                <a:xfrm>
                  <a:off x="6781767" y="1838329"/>
                  <a:ext cx="0" cy="269876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>
                  <a:extLst>
                    <a:ext uri="{FF2B5EF4-FFF2-40B4-BE49-F238E27FC236}">
                      <a16:creationId xmlns:a16="http://schemas.microsoft.com/office/drawing/2014/main" id="{2BEE9E38-B386-47B6-A579-1530E94954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46" y="1917804"/>
                  <a:ext cx="152399" cy="247326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>
                  <a:extLst>
                    <a:ext uri="{FF2B5EF4-FFF2-40B4-BE49-F238E27FC236}">
                      <a16:creationId xmlns:a16="http://schemas.microsoft.com/office/drawing/2014/main" id="{DD325FFE-A836-4EA4-B462-0BF14F827B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23" y="2188538"/>
                  <a:ext cx="88899" cy="11784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>
                  <a:extLst>
                    <a:ext uri="{FF2B5EF4-FFF2-40B4-BE49-F238E27FC236}">
                      <a16:creationId xmlns:a16="http://schemas.microsoft.com/office/drawing/2014/main" id="{C844C39A-AE6D-4A3C-8C08-B0C46CA246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42" y="2376941"/>
                  <a:ext cx="238176" cy="118614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>
                  <a:extLst>
                    <a:ext uri="{FF2B5EF4-FFF2-40B4-BE49-F238E27FC236}">
                      <a16:creationId xmlns:a16="http://schemas.microsoft.com/office/drawing/2014/main" id="{64960AF6-2623-4B70-ACB6-23BE0D1BDB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094" y="2733313"/>
                  <a:ext cx="127053" cy="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>
                  <a:extLst>
                    <a:ext uri="{FF2B5EF4-FFF2-40B4-BE49-F238E27FC236}">
                      <a16:creationId xmlns:a16="http://schemas.microsoft.com/office/drawing/2014/main" id="{82583145-1089-466C-902E-8B152C09AB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45" y="2977328"/>
                  <a:ext cx="254025" cy="121113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>
                  <a:extLst>
                    <a:ext uri="{FF2B5EF4-FFF2-40B4-BE49-F238E27FC236}">
                      <a16:creationId xmlns:a16="http://schemas.microsoft.com/office/drawing/2014/main" id="{97B43527-D2A0-4157-9E4C-4ADC144A22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195" y="3126213"/>
                  <a:ext cx="98450" cy="134391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>
                  <a:extLst>
                    <a:ext uri="{FF2B5EF4-FFF2-40B4-BE49-F238E27FC236}">
                      <a16:creationId xmlns:a16="http://schemas.microsoft.com/office/drawing/2014/main" id="{43C89259-5A2E-4109-843A-F0D45AE95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193" y="1959347"/>
                  <a:ext cx="47569" cy="16427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>
                  <a:extLst>
                    <a:ext uri="{FF2B5EF4-FFF2-40B4-BE49-F238E27FC236}">
                      <a16:creationId xmlns:a16="http://schemas.microsoft.com/office/drawing/2014/main" id="{3C35FDC5-065B-4976-9520-F33A31B0A4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20" y="1973267"/>
                  <a:ext cx="92175" cy="25711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>
                  <a:extLst>
                    <a:ext uri="{FF2B5EF4-FFF2-40B4-BE49-F238E27FC236}">
                      <a16:creationId xmlns:a16="http://schemas.microsoft.com/office/drawing/2014/main" id="{39AC4B83-3260-4204-9000-D268A3D3C7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27" y="2298989"/>
                  <a:ext cx="154066" cy="79286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7B6CA8CC-D599-45BC-AE4F-EC2BB81102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13" y="2587722"/>
                  <a:ext cx="288895" cy="3964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38DD21E2-946F-4CC1-B6CA-E9D6016D9F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53" y="2855980"/>
                  <a:ext cx="115103" cy="3327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7B6B8EFB-D6C0-4C6A-865A-6E2C5C5E71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56" y="3071798"/>
                  <a:ext cx="256004" cy="188801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6F663694-C10D-4E28-B15F-B96994F834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01" y="3254346"/>
                  <a:ext cx="128002" cy="21439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4262162D-ADD5-4DC8-812B-10C6A9CBAC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37" y="3295853"/>
                  <a:ext cx="33243" cy="172889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3FF80422-DAE8-4071-A679-AAB11A4B9F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799" y="3295848"/>
                  <a:ext cx="72689" cy="276901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D78E9C5-8944-439F-AE85-643B094A28A0}"/>
                  </a:ext>
                </a:extLst>
              </p:cNvPr>
              <p:cNvSpPr/>
              <p:nvPr/>
            </p:nvSpPr>
            <p:spPr>
              <a:xfrm>
                <a:off x="3437886" y="5613859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0FBD8588-39AD-49AD-99F3-69EBFFFCE8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37886" y="5614368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F3214B6-5C51-46DC-8331-3614C16256D0}"/>
                  </a:ext>
                </a:extLst>
              </p:cNvPr>
              <p:cNvSpPr/>
              <p:nvPr/>
            </p:nvSpPr>
            <p:spPr>
              <a:xfrm>
                <a:off x="3437886" y="5714139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8C332E01-D372-4C4A-ABDC-1FA73D094F0A}"/>
                  </a:ext>
                </a:extLst>
              </p:cNvPr>
              <p:cNvSpPr/>
              <p:nvPr/>
            </p:nvSpPr>
            <p:spPr>
              <a:xfrm rot="10800000">
                <a:off x="3439429" y="4184590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ED34C51A-3631-4332-AE59-71E95F34CD1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3439429" y="4385021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1EEC09BC-96AC-4D8B-87BE-A39B9B90E2D5}"/>
                  </a:ext>
                </a:extLst>
              </p:cNvPr>
              <p:cNvSpPr/>
              <p:nvPr/>
            </p:nvSpPr>
            <p:spPr>
              <a:xfrm rot="10800000">
                <a:off x="3437886" y="4127054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4A66E502-B102-4B32-B00A-E5D301E7070E}"/>
                  </a:ext>
                </a:extLst>
              </p:cNvPr>
              <p:cNvSpPr/>
              <p:nvPr/>
            </p:nvSpPr>
            <p:spPr>
              <a:xfrm>
                <a:off x="3918422" y="5097889"/>
                <a:ext cx="514386" cy="514386"/>
              </a:xfrm>
              <a:prstGeom prst="ellipse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5231561D-DBFD-4991-9C1D-BC58E7C22CE0}"/>
                  </a:ext>
                </a:extLst>
              </p:cNvPr>
              <p:cNvGrpSpPr/>
              <p:nvPr/>
            </p:nvGrpSpPr>
            <p:grpSpPr>
              <a:xfrm>
                <a:off x="3227701" y="4386386"/>
                <a:ext cx="2308426" cy="1229508"/>
                <a:chOff x="6898843" y="2514823"/>
                <a:chExt cx="4671464" cy="2488103"/>
              </a:xfrm>
            </p:grpSpPr>
            <p:cxnSp>
              <p:nvCxnSpPr>
                <p:cNvPr id="303" name="Straight Connector 302">
                  <a:extLst>
                    <a:ext uri="{FF2B5EF4-FFF2-40B4-BE49-F238E27FC236}">
                      <a16:creationId xmlns:a16="http://schemas.microsoft.com/office/drawing/2014/main" id="{FA76EC6D-BD35-4AB8-9D98-C47117BEBB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56716" y="3462794"/>
                  <a:ext cx="851519" cy="1515755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4" name="Oval 303">
                  <a:extLst>
                    <a:ext uri="{FF2B5EF4-FFF2-40B4-BE49-F238E27FC236}">
                      <a16:creationId xmlns:a16="http://schemas.microsoft.com/office/drawing/2014/main" id="{93D20789-0E57-400E-A9B3-F8C87CC67FFF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05" name="Straight Connector 304">
                  <a:extLst>
                    <a:ext uri="{FF2B5EF4-FFF2-40B4-BE49-F238E27FC236}">
                      <a16:creationId xmlns:a16="http://schemas.microsoft.com/office/drawing/2014/main" id="{3CEF5762-C59C-4F85-9288-866375DEAC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08235" y="2544389"/>
                  <a:ext cx="999185" cy="2438277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>
                  <a:extLst>
                    <a:ext uri="{FF2B5EF4-FFF2-40B4-BE49-F238E27FC236}">
                      <a16:creationId xmlns:a16="http://schemas.microsoft.com/office/drawing/2014/main" id="{95805D06-F328-4443-B75F-72EC10D0C1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01100" y="2584450"/>
                  <a:ext cx="2725610" cy="756157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7" name="Oval 306">
                  <a:extLst>
                    <a:ext uri="{FF2B5EF4-FFF2-40B4-BE49-F238E27FC236}">
                      <a16:creationId xmlns:a16="http://schemas.microsoft.com/office/drawing/2014/main" id="{7AD0F7A8-9CCD-43AB-9C19-42EF6745D266}"/>
                    </a:ext>
                  </a:extLst>
                </p:cNvPr>
                <p:cNvSpPr/>
                <p:nvPr/>
              </p:nvSpPr>
              <p:spPr>
                <a:xfrm>
                  <a:off x="7729583" y="4842499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8" name="Oval 307">
                  <a:extLst>
                    <a:ext uri="{FF2B5EF4-FFF2-40B4-BE49-F238E27FC236}">
                      <a16:creationId xmlns:a16="http://schemas.microsoft.com/office/drawing/2014/main" id="{D58FA6CD-550C-45CE-B1EA-0ADC601555B4}"/>
                    </a:ext>
                  </a:extLst>
                </p:cNvPr>
                <p:cNvSpPr/>
                <p:nvPr/>
              </p:nvSpPr>
              <p:spPr>
                <a:xfrm>
                  <a:off x="8725645" y="2514823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09" name="Oval 308">
                  <a:extLst>
                    <a:ext uri="{FF2B5EF4-FFF2-40B4-BE49-F238E27FC236}">
                      <a16:creationId xmlns:a16="http://schemas.microsoft.com/office/drawing/2014/main" id="{401EAA20-D805-4A23-8A93-9B2841E54C48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rgbClr val="FF9900"/>
                </a:solidFill>
                <a:ln w="28575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D9BD5BCA-EDE9-45F8-8E4F-E09463AE9EAE}"/>
                </a:ext>
              </a:extLst>
            </p:cNvPr>
            <p:cNvGrpSpPr/>
            <p:nvPr/>
          </p:nvGrpSpPr>
          <p:grpSpPr>
            <a:xfrm>
              <a:off x="6451715" y="4052410"/>
              <a:ext cx="3020734" cy="1745281"/>
              <a:chOff x="6451715" y="4127054"/>
              <a:chExt cx="3020734" cy="1745281"/>
            </a:xfrm>
          </p:grpSpPr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FEDFC1AE-3B3C-4E12-834D-05609A5AB475}"/>
                  </a:ext>
                </a:extLst>
              </p:cNvPr>
              <p:cNvSpPr/>
              <p:nvPr/>
            </p:nvSpPr>
            <p:spPr>
              <a:xfrm>
                <a:off x="6457979" y="4714946"/>
                <a:ext cx="408742" cy="264971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600B0B57-CC3D-43FE-A974-7A611BEC3566}"/>
                  </a:ext>
                </a:extLst>
              </p:cNvPr>
              <p:cNvSpPr/>
              <p:nvPr/>
            </p:nvSpPr>
            <p:spPr>
              <a:xfrm>
                <a:off x="6750409" y="4769038"/>
                <a:ext cx="100208" cy="15359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1B2D3E91-0E1A-474E-A881-01B1D2E66085}"/>
                  </a:ext>
                </a:extLst>
              </p:cNvPr>
              <p:cNvGrpSpPr/>
              <p:nvPr/>
            </p:nvGrpSpPr>
            <p:grpSpPr>
              <a:xfrm>
                <a:off x="6451715" y="4672070"/>
                <a:ext cx="414819" cy="346877"/>
                <a:chOff x="1352548" y="1533525"/>
                <a:chExt cx="2050352" cy="1714530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98DEEDF5-41FB-437D-BF68-7532E9941CFE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2E5A3FE7-7CF5-4A2B-A616-36C6AD4AED14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4E6732A8-9F48-457A-AB91-70F6914EC717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796ABDCE-9548-4949-A4BE-0416A1D5BEAF}"/>
                  </a:ext>
                </a:extLst>
              </p:cNvPr>
              <p:cNvSpPr/>
              <p:nvPr/>
            </p:nvSpPr>
            <p:spPr>
              <a:xfrm>
                <a:off x="6782070" y="4807432"/>
                <a:ext cx="61666" cy="7322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290A62F9-54D4-4A17-88CA-58A6BF790B99}"/>
                  </a:ext>
                </a:extLst>
              </p:cNvPr>
              <p:cNvGrpSpPr/>
              <p:nvPr/>
            </p:nvGrpSpPr>
            <p:grpSpPr>
              <a:xfrm>
                <a:off x="9094363" y="4603281"/>
                <a:ext cx="378086" cy="383896"/>
                <a:chOff x="6032473" y="1838325"/>
                <a:chExt cx="1708177" cy="1734424"/>
              </a:xfrm>
            </p:grpSpPr>
            <p:sp>
              <p:nvSpPr>
                <p:cNvPr id="277" name="Oval 276">
                  <a:extLst>
                    <a:ext uri="{FF2B5EF4-FFF2-40B4-BE49-F238E27FC236}">
                      <a16:creationId xmlns:a16="http://schemas.microsoft.com/office/drawing/2014/main" id="{B9BE16AC-33F2-4C1F-971E-A8B8C6CB091B}"/>
                    </a:ext>
                  </a:extLst>
                </p:cNvPr>
                <p:cNvSpPr/>
                <p:nvPr/>
              </p:nvSpPr>
              <p:spPr>
                <a:xfrm>
                  <a:off x="6330950" y="2187675"/>
                  <a:ext cx="1028700" cy="1028700"/>
                </a:xfrm>
                <a:prstGeom prst="ellipse">
                  <a:avLst/>
                </a:prstGeom>
                <a:solidFill>
                  <a:srgbClr val="FFCC00"/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E4503CC6-E90C-4ADE-92B8-22F1DF996D6B}"/>
                    </a:ext>
                  </a:extLst>
                </p:cNvPr>
                <p:cNvCxnSpPr/>
                <p:nvPr/>
              </p:nvCxnSpPr>
              <p:spPr>
                <a:xfrm>
                  <a:off x="6781800" y="1838325"/>
                  <a:ext cx="0" cy="26987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>
                  <a:extLst>
                    <a:ext uri="{FF2B5EF4-FFF2-40B4-BE49-F238E27FC236}">
                      <a16:creationId xmlns:a16="http://schemas.microsoft.com/office/drawing/2014/main" id="{A15A4715-AEF1-4633-801B-E845B77EA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16675" y="1917800"/>
                  <a:ext cx="152400" cy="24732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A53BF25-424E-4EE8-A03B-6C0C7716A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92850" y="2188532"/>
                  <a:ext cx="88900" cy="117843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2CEA659-D80D-4003-BCAE-8B3E799E15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41972" y="2376935"/>
                  <a:ext cx="238178" cy="11861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>
                  <a:extLst>
                    <a:ext uri="{FF2B5EF4-FFF2-40B4-BE49-F238E27FC236}">
                      <a16:creationId xmlns:a16="http://schemas.microsoft.com/office/drawing/2014/main" id="{41F92680-44A5-4AF2-938B-24AE6EE7B3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99122" y="2733309"/>
                  <a:ext cx="127053" cy="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8FE4F217-F256-4E55-9441-F646FBC1CF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032473" y="2977322"/>
                  <a:ext cx="254027" cy="12111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26DE0711-4F32-4A29-A472-F9A809A582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8223" y="3126207"/>
                  <a:ext cx="98452" cy="13439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88774509-D5A7-4294-AB18-AB10D4F608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7226" y="1959344"/>
                  <a:ext cx="47571" cy="164278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5482F10F-F826-4F37-B832-1BABEF55D6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219954" y="1973262"/>
                  <a:ext cx="92175" cy="25711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3594557E-B1F0-4F69-B8CD-6653B73251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4362" y="2298983"/>
                  <a:ext cx="154066" cy="79285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2B19EB8D-0301-43EC-8B5D-3AC298C23B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51753" y="2587718"/>
                  <a:ext cx="288897" cy="39643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>
                  <a:extLst>
                    <a:ext uri="{FF2B5EF4-FFF2-40B4-BE49-F238E27FC236}">
                      <a16:creationId xmlns:a16="http://schemas.microsoft.com/office/drawing/2014/main" id="{332EF465-C3B2-4D63-9696-D7C4868D0C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41395" y="2855976"/>
                  <a:ext cx="115105" cy="33274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17AA2AAE-0C29-4930-B942-A7DAD13AA0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40197" y="3071795"/>
                  <a:ext cx="256004" cy="188802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>
                  <a:extLst>
                    <a:ext uri="{FF2B5EF4-FFF2-40B4-BE49-F238E27FC236}">
                      <a16:creationId xmlns:a16="http://schemas.microsoft.com/office/drawing/2014/main" id="{F1230B7B-5D96-4973-9BD6-84717794B1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38039" y="3254340"/>
                  <a:ext cx="128002" cy="21439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887142F2-1554-4C33-87D7-4299D3E531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5881" y="3295850"/>
                  <a:ext cx="33244" cy="172887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>
                  <a:extLst>
                    <a:ext uri="{FF2B5EF4-FFF2-40B4-BE49-F238E27FC236}">
                      <a16:creationId xmlns:a16="http://schemas.microsoft.com/office/drawing/2014/main" id="{5254D0DA-93B4-45C4-AB7F-05F1DB80DD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54800" y="3295849"/>
                  <a:ext cx="72691" cy="27690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21E702C4-E4B3-4BE9-B980-0A34F4615DEE}"/>
                  </a:ext>
                </a:extLst>
              </p:cNvPr>
              <p:cNvSpPr/>
              <p:nvPr/>
            </p:nvSpPr>
            <p:spPr>
              <a:xfrm>
                <a:off x="7083731" y="5613859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80286298-CA81-43A6-9617-E8EB6C13CC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3731" y="5614368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C9BC8C56-E202-464F-AE8B-C745D4A88336}"/>
                  </a:ext>
                </a:extLst>
              </p:cNvPr>
              <p:cNvSpPr/>
              <p:nvPr/>
            </p:nvSpPr>
            <p:spPr>
              <a:xfrm>
                <a:off x="7083731" y="5714139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FCE6533E-01FA-4D56-81AE-458003442B59}"/>
                  </a:ext>
                </a:extLst>
              </p:cNvPr>
              <p:cNvSpPr/>
              <p:nvPr/>
            </p:nvSpPr>
            <p:spPr>
              <a:xfrm rot="10800000">
                <a:off x="7085274" y="4184590"/>
                <a:ext cx="1925049" cy="20094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2" name="Straight Connector 271">
                <a:extLst>
                  <a:ext uri="{FF2B5EF4-FFF2-40B4-BE49-F238E27FC236}">
                    <a16:creationId xmlns:a16="http://schemas.microsoft.com/office/drawing/2014/main" id="{25F6291B-33E6-40AE-8013-FCA96A7DBC9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085274" y="4385021"/>
                <a:ext cx="1925049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908A256F-9A81-4DC0-8983-073CDC72E492}"/>
                  </a:ext>
                </a:extLst>
              </p:cNvPr>
              <p:cNvSpPr/>
              <p:nvPr/>
            </p:nvSpPr>
            <p:spPr>
              <a:xfrm rot="10800000">
                <a:off x="7083731" y="4127054"/>
                <a:ext cx="1926592" cy="15819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24ADC6C6-1924-410C-9A55-06FC66D1D142}"/>
                  </a:ext>
                </a:extLst>
              </p:cNvPr>
              <p:cNvSpPr/>
              <p:nvPr/>
            </p:nvSpPr>
            <p:spPr>
              <a:xfrm>
                <a:off x="7564267" y="5097889"/>
                <a:ext cx="514386" cy="514386"/>
              </a:xfrm>
              <a:prstGeom prst="ellipse">
                <a:avLst/>
              </a:prstGeom>
              <a:solidFill>
                <a:srgbClr val="DDDDDD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D435FBF1-A600-4963-88A1-10C9750FDB97}"/>
                  </a:ext>
                </a:extLst>
              </p:cNvPr>
              <p:cNvGrpSpPr/>
              <p:nvPr/>
            </p:nvGrpSpPr>
            <p:grpSpPr>
              <a:xfrm>
                <a:off x="6873546" y="4750641"/>
                <a:ext cx="2308426" cy="141794"/>
                <a:chOff x="6898843" y="3251948"/>
                <a:chExt cx="4671464" cy="286942"/>
              </a:xfrm>
            </p:grpSpPr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FEBC77C1-229D-4F87-AE9C-A61A93E6EEA8}"/>
                    </a:ext>
                  </a:extLst>
                </p:cNvPr>
                <p:cNvSpPr/>
                <p:nvPr/>
              </p:nvSpPr>
              <p:spPr>
                <a:xfrm>
                  <a:off x="6898843" y="3378463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5" name="Oval 264">
                  <a:extLst>
                    <a:ext uri="{FF2B5EF4-FFF2-40B4-BE49-F238E27FC236}">
                      <a16:creationId xmlns:a16="http://schemas.microsoft.com/office/drawing/2014/main" id="{ED5E3571-DC7B-4ED8-BDD0-E198B21CDC54}"/>
                    </a:ext>
                  </a:extLst>
                </p:cNvPr>
                <p:cNvSpPr/>
                <p:nvPr/>
              </p:nvSpPr>
              <p:spPr>
                <a:xfrm>
                  <a:off x="11409880" y="3251948"/>
                  <a:ext cx="160427" cy="160427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57E3B352-0E7B-41C6-A5E7-CDA54A3B9276}"/>
                  </a:ext>
                </a:extLst>
              </p:cNvPr>
              <p:cNvGrpSpPr/>
              <p:nvPr/>
            </p:nvGrpSpPr>
            <p:grpSpPr>
              <a:xfrm>
                <a:off x="6917048" y="4433983"/>
                <a:ext cx="2214024" cy="1134602"/>
                <a:chOff x="7410450" y="2755900"/>
                <a:chExt cx="4076700" cy="2089150"/>
              </a:xfrm>
            </p:grpSpPr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C0CF10C4-8C23-406E-81A9-936D4DF3D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10450" y="3536950"/>
                  <a:ext cx="1028700" cy="130810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518826E4-EDF9-43BB-99BB-D660810F7E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439150" y="2755900"/>
                  <a:ext cx="209550" cy="208280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Straight Connector 258">
                  <a:extLst>
                    <a:ext uri="{FF2B5EF4-FFF2-40B4-BE49-F238E27FC236}">
                      <a16:creationId xmlns:a16="http://schemas.microsoft.com/office/drawing/2014/main" id="{BA98B953-3E60-454E-8038-53781FFE7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85200" y="2755900"/>
                  <a:ext cx="2901950" cy="679450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6464E8E1-9206-47EA-A2DA-05EB5707CCC8}"/>
                  </a:ext>
                </a:extLst>
              </p:cNvPr>
              <p:cNvSpPr/>
              <p:nvPr/>
            </p:nvSpPr>
            <p:spPr>
              <a:xfrm>
                <a:off x="9101653" y="4756190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62D74426-7257-44AA-88E2-FE0717A7F2EA}"/>
                  </a:ext>
                </a:extLst>
              </p:cNvPr>
              <p:cNvSpPr/>
              <p:nvPr/>
            </p:nvSpPr>
            <p:spPr>
              <a:xfrm>
                <a:off x="6872765" y="4813157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67FAC313-AB89-4F9C-BC40-210E6D63DC7F}"/>
                  </a:ext>
                </a:extLst>
              </p:cNvPr>
              <p:cNvSpPr/>
              <p:nvPr/>
            </p:nvSpPr>
            <p:spPr>
              <a:xfrm>
                <a:off x="7551578" y="4386386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FB1E28CD-FB4B-4064-AA9A-98DB9A0601CA}"/>
                  </a:ext>
                </a:extLst>
              </p:cNvPr>
              <p:cNvSpPr/>
              <p:nvPr/>
            </p:nvSpPr>
            <p:spPr>
              <a:xfrm>
                <a:off x="7434375" y="5538664"/>
                <a:ext cx="79276" cy="79276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7" name="Arrow: Right 346">
              <a:extLst>
                <a:ext uri="{FF2B5EF4-FFF2-40B4-BE49-F238E27FC236}">
                  <a16:creationId xmlns:a16="http://schemas.microsoft.com/office/drawing/2014/main" id="{43441A94-9C03-4AA8-9AD0-A32D9B3DC39B}"/>
                </a:ext>
              </a:extLst>
            </p:cNvPr>
            <p:cNvSpPr/>
            <p:nvPr/>
          </p:nvSpPr>
          <p:spPr>
            <a:xfrm>
              <a:off x="5792600" y="4833654"/>
              <a:ext cx="748711" cy="459218"/>
            </a:xfrm>
            <a:prstGeom prst="rightArrow">
              <a:avLst>
                <a:gd name="adj1" fmla="val 23800"/>
                <a:gd name="adj2" fmla="val 78150"/>
              </a:avLst>
            </a:prstGeom>
            <a:solidFill>
              <a:srgbClr val="FF99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Arrow: Right 347">
              <a:extLst>
                <a:ext uri="{FF2B5EF4-FFF2-40B4-BE49-F238E27FC236}">
                  <a16:creationId xmlns:a16="http://schemas.microsoft.com/office/drawing/2014/main" id="{148BE7FE-C2FA-4BDE-88C3-63FDDBDB2989}"/>
                </a:ext>
              </a:extLst>
            </p:cNvPr>
            <p:cNvSpPr/>
            <p:nvPr/>
          </p:nvSpPr>
          <p:spPr>
            <a:xfrm>
              <a:off x="9538899" y="4828361"/>
              <a:ext cx="748711" cy="459218"/>
            </a:xfrm>
            <a:prstGeom prst="rightArrow">
              <a:avLst>
                <a:gd name="adj1" fmla="val 23800"/>
                <a:gd name="adj2" fmla="val 78150"/>
              </a:avLst>
            </a:prstGeom>
            <a:gradFill>
              <a:gsLst>
                <a:gs pos="100000">
                  <a:srgbClr val="0070C0"/>
                </a:gs>
                <a:gs pos="0">
                  <a:srgbClr val="FF9900"/>
                </a:gs>
              </a:gsLst>
              <a:lin ang="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F4CD0C6D-F0CF-409A-880F-39B456220C46}"/>
                </a:ext>
              </a:extLst>
            </p:cNvPr>
            <p:cNvGrpSpPr/>
            <p:nvPr/>
          </p:nvGrpSpPr>
          <p:grpSpPr>
            <a:xfrm>
              <a:off x="238680" y="4174034"/>
              <a:ext cx="1499206" cy="1501761"/>
              <a:chOff x="3238500" y="919813"/>
              <a:chExt cx="1499206" cy="1501761"/>
            </a:xfrm>
          </p:grpSpPr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CB143E8B-7821-4F4D-9CDD-5A08ABD8CAF1}"/>
                  </a:ext>
                </a:extLst>
              </p:cNvPr>
              <p:cNvGrpSpPr/>
              <p:nvPr/>
            </p:nvGrpSpPr>
            <p:grpSpPr>
              <a:xfrm>
                <a:off x="3238500" y="919813"/>
                <a:ext cx="1499206" cy="1501761"/>
                <a:chOff x="5253375" y="1624600"/>
                <a:chExt cx="2564784" cy="2569155"/>
              </a:xfrm>
            </p:grpSpPr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34ED7AC0-177E-4C55-AC18-060FBC528E1A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EBD6AB24-01BA-4F10-BCAC-83B5B46641A0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7" name="Rectangle 356">
                  <a:extLst>
                    <a:ext uri="{FF2B5EF4-FFF2-40B4-BE49-F238E27FC236}">
                      <a16:creationId xmlns:a16="http://schemas.microsoft.com/office/drawing/2014/main" id="{1ED9CD9D-A85F-4BCE-94D1-8287C8AE004B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8" name="Rectangle 357">
                  <a:extLst>
                    <a:ext uri="{FF2B5EF4-FFF2-40B4-BE49-F238E27FC236}">
                      <a16:creationId xmlns:a16="http://schemas.microsoft.com/office/drawing/2014/main" id="{62B6D711-F237-4C34-BC7F-EB4A423E0F67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9" name="Straight Connector 358">
                  <a:extLst>
                    <a:ext uri="{FF2B5EF4-FFF2-40B4-BE49-F238E27FC236}">
                      <a16:creationId xmlns:a16="http://schemas.microsoft.com/office/drawing/2014/main" id="{0203C4FC-5C43-4D34-A979-A2497F7C1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>
                  <a:extLst>
                    <a:ext uri="{FF2B5EF4-FFF2-40B4-BE49-F238E27FC236}">
                      <a16:creationId xmlns:a16="http://schemas.microsoft.com/office/drawing/2014/main" id="{B0A94E33-EC20-4CB0-A78D-D9941395D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482436EA-6BD7-4CB4-BBDC-5878EECFD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>
                  <a:extLst>
                    <a:ext uri="{FF2B5EF4-FFF2-40B4-BE49-F238E27FC236}">
                      <a16:creationId xmlns:a16="http://schemas.microsoft.com/office/drawing/2014/main" id="{517944CE-BBA2-4F34-A2BA-2217459B46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>
                  <a:extLst>
                    <a:ext uri="{FF2B5EF4-FFF2-40B4-BE49-F238E27FC236}">
                      <a16:creationId xmlns:a16="http://schemas.microsoft.com/office/drawing/2014/main" id="{B4F3899A-A46B-4EE8-870C-C096137B8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>
                  <a:extLst>
                    <a:ext uri="{FF2B5EF4-FFF2-40B4-BE49-F238E27FC236}">
                      <a16:creationId xmlns:a16="http://schemas.microsoft.com/office/drawing/2014/main" id="{089204F2-81CD-40FD-9783-78226708EEE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>
                  <a:extLst>
                    <a:ext uri="{FF2B5EF4-FFF2-40B4-BE49-F238E27FC236}">
                      <a16:creationId xmlns:a16="http://schemas.microsoft.com/office/drawing/2014/main" id="{E7CE663C-727D-4740-9E3B-FFF9F6CE3C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>
                  <a:extLst>
                    <a:ext uri="{FF2B5EF4-FFF2-40B4-BE49-F238E27FC236}">
                      <a16:creationId xmlns:a16="http://schemas.microsoft.com/office/drawing/2014/main" id="{3CA1CB27-DAF7-4379-9AA7-467F2B3905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3810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0DAE354B-A7B9-4249-86A5-126CF084EEC7}"/>
                  </a:ext>
                </a:extLst>
              </p:cNvPr>
              <p:cNvSpPr/>
              <p:nvPr/>
            </p:nvSpPr>
            <p:spPr>
              <a:xfrm>
                <a:off x="4121314" y="1815142"/>
                <a:ext cx="231510" cy="23151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7" name="Group 366">
              <a:extLst>
                <a:ext uri="{FF2B5EF4-FFF2-40B4-BE49-F238E27FC236}">
                  <a16:creationId xmlns:a16="http://schemas.microsoft.com/office/drawing/2014/main" id="{CB27122F-7632-46BA-AFCB-41ED3E030472}"/>
                </a:ext>
              </a:extLst>
            </p:cNvPr>
            <p:cNvGrpSpPr/>
            <p:nvPr/>
          </p:nvGrpSpPr>
          <p:grpSpPr>
            <a:xfrm>
              <a:off x="10556524" y="4174034"/>
              <a:ext cx="1499206" cy="1501761"/>
              <a:chOff x="7877007" y="919813"/>
              <a:chExt cx="1499206" cy="1501761"/>
            </a:xfrm>
          </p:grpSpPr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CF5520F1-7A30-448C-930F-37386833E45A}"/>
                  </a:ext>
                </a:extLst>
              </p:cNvPr>
              <p:cNvSpPr/>
              <p:nvPr/>
            </p:nvSpPr>
            <p:spPr>
              <a:xfrm rot="10800000">
                <a:off x="9176802" y="2221136"/>
                <a:ext cx="199411" cy="187446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F1D9A190-9D5D-4347-B812-4FEF338671D2}"/>
                  </a:ext>
                </a:extLst>
              </p:cNvPr>
              <p:cNvSpPr/>
              <p:nvPr/>
            </p:nvSpPr>
            <p:spPr>
              <a:xfrm>
                <a:off x="7888896" y="919813"/>
                <a:ext cx="199411" cy="187446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FFDE69A7-45CC-4CCD-B055-A201666AB3AD}"/>
                  </a:ext>
                </a:extLst>
              </p:cNvPr>
              <p:cNvSpPr/>
              <p:nvPr/>
            </p:nvSpPr>
            <p:spPr>
              <a:xfrm>
                <a:off x="8054431" y="930392"/>
                <a:ext cx="1310789" cy="1310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2A505829-B92E-4BA7-AC24-83E7118B2E8C}"/>
                  </a:ext>
                </a:extLst>
              </p:cNvPr>
              <p:cNvSpPr/>
              <p:nvPr/>
            </p:nvSpPr>
            <p:spPr>
              <a:xfrm>
                <a:off x="7877007" y="1110785"/>
                <a:ext cx="1310789" cy="131078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59843318-8EC2-45A5-A302-E900478687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7796" y="930392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48C1447E-FBCB-4CCD-A8C9-15E2C5BCEF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7007" y="930392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35408A5A-272B-4871-BAEB-483138BE0A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87796" y="2241181"/>
                <a:ext cx="177424" cy="18039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0C94E08B-1709-4380-A120-A2C2987EE4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77007" y="2241181"/>
                <a:ext cx="177424" cy="180393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2EEE36F1-5B5E-4CB0-A305-A8DE6F7A03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4431" y="930392"/>
                <a:ext cx="1310789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6254F050-1A76-4A3B-BC85-9DE4034B5C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65220" y="930392"/>
                <a:ext cx="0" cy="1310789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67EB095D-D3EC-48FE-A4AD-162E2C95C0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54431" y="930392"/>
                <a:ext cx="0" cy="1310789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9B41FD07-03D9-4D70-86DD-19296266B1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54431" y="2241181"/>
                <a:ext cx="1310789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A79F9B40-134B-459C-AEFC-DBE3DA758C70}"/>
                  </a:ext>
                </a:extLst>
              </p:cNvPr>
              <p:cNvSpPr/>
              <p:nvPr/>
            </p:nvSpPr>
            <p:spPr>
              <a:xfrm>
                <a:off x="8333890" y="1431450"/>
                <a:ext cx="231510" cy="23151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81" name="TextBox 380">
            <a:extLst>
              <a:ext uri="{FF2B5EF4-FFF2-40B4-BE49-F238E27FC236}">
                <a16:creationId xmlns:a16="http://schemas.microsoft.com/office/drawing/2014/main" id="{24BA0664-2A34-499B-B0C7-378FE66C7640}"/>
              </a:ext>
            </a:extLst>
          </p:cNvPr>
          <p:cNvSpPr txBox="1"/>
          <p:nvPr/>
        </p:nvSpPr>
        <p:spPr>
          <a:xfrm>
            <a:off x="3016505" y="2405495"/>
            <a:ext cx="686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Primary sample space</a:t>
            </a:r>
            <a:r>
              <a:rPr lang="en-US" sz="4000" dirty="0"/>
              <a:t> mutation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0DB0EB1-62CF-45B1-B5F8-D721B5A80F9F}"/>
              </a:ext>
            </a:extLst>
          </p:cNvPr>
          <p:cNvSpPr txBox="1"/>
          <p:nvPr/>
        </p:nvSpPr>
        <p:spPr>
          <a:xfrm>
            <a:off x="3948220" y="5729083"/>
            <a:ext cx="4501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Path space</a:t>
            </a:r>
            <a:r>
              <a:rPr lang="en-US" sz="4000" dirty="0"/>
              <a:t> mutation</a:t>
            </a:r>
          </a:p>
        </p:txBody>
      </p:sp>
    </p:spTree>
    <p:extLst>
      <p:ext uri="{BB962C8B-B14F-4D97-AF65-F5344CB8AC3E}">
        <p14:creationId xmlns:p14="http://schemas.microsoft.com/office/powerpoint/2010/main" val="370898328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0DBEF5-DCA3-4548-AAE9-8D4D47736455}"/>
              </a:ext>
            </a:extLst>
          </p:cNvPr>
          <p:cNvCxnSpPr>
            <a:cxnSpLocks/>
          </p:cNvCxnSpPr>
          <p:nvPr/>
        </p:nvCxnSpPr>
        <p:spPr>
          <a:xfrm>
            <a:off x="304800" y="3436693"/>
            <a:ext cx="11495314" cy="0"/>
          </a:xfrm>
          <a:prstGeom prst="line">
            <a:avLst/>
          </a:prstGeom>
          <a:ln w="76200" cap="rnd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E8481A60-FCDD-4A31-947D-BF92CB814117}"/>
              </a:ext>
            </a:extLst>
          </p:cNvPr>
          <p:cNvGrpSpPr/>
          <p:nvPr/>
        </p:nvGrpSpPr>
        <p:grpSpPr>
          <a:xfrm>
            <a:off x="2065382" y="3921783"/>
            <a:ext cx="3020733" cy="1745281"/>
            <a:chOff x="2805870" y="4127054"/>
            <a:chExt cx="3020733" cy="1745281"/>
          </a:xfrm>
        </p:grpSpPr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A0D5BE8A-5888-4014-9E96-2DB8AEF6ED9A}"/>
                </a:ext>
              </a:extLst>
            </p:cNvPr>
            <p:cNvSpPr/>
            <p:nvPr/>
          </p:nvSpPr>
          <p:spPr>
            <a:xfrm>
              <a:off x="2812134" y="4714946"/>
              <a:ext cx="408742" cy="264971"/>
            </a:xfrm>
            <a:custGeom>
              <a:avLst/>
              <a:gdLst>
                <a:gd name="connsiteX0" fmla="*/ 0 w 1304925"/>
                <a:gd name="connsiteY0" fmla="*/ 21080 h 240155"/>
                <a:gd name="connsiteX1" fmla="*/ 847725 w 1304925"/>
                <a:gd name="connsiteY1" fmla="*/ 21080 h 240155"/>
                <a:gd name="connsiteX2" fmla="*/ 1304925 w 1304925"/>
                <a:gd name="connsiteY2" fmla="*/ 240155 h 240155"/>
                <a:gd name="connsiteX0" fmla="*/ 0 w 1304925"/>
                <a:gd name="connsiteY0" fmla="*/ 17146 h 236221"/>
                <a:gd name="connsiteX1" fmla="*/ 847725 w 1304925"/>
                <a:gd name="connsiteY1" fmla="*/ 17146 h 236221"/>
                <a:gd name="connsiteX2" fmla="*/ 1304925 w 1304925"/>
                <a:gd name="connsiteY2" fmla="*/ 236221 h 236221"/>
                <a:gd name="connsiteX0" fmla="*/ 0 w 1561756"/>
                <a:gd name="connsiteY0" fmla="*/ 17 h 734943"/>
                <a:gd name="connsiteX1" fmla="*/ 1509713 w 1561756"/>
                <a:gd name="connsiteY1" fmla="*/ 733442 h 734943"/>
                <a:gd name="connsiteX2" fmla="*/ 1304925 w 1561756"/>
                <a:gd name="connsiteY2" fmla="*/ 219092 h 734943"/>
                <a:gd name="connsiteX0" fmla="*/ 0 w 1890712"/>
                <a:gd name="connsiteY0" fmla="*/ 19 h 777645"/>
                <a:gd name="connsiteX1" fmla="*/ 1509713 w 1890712"/>
                <a:gd name="connsiteY1" fmla="*/ 733444 h 777645"/>
                <a:gd name="connsiteX2" fmla="*/ 1890712 w 1890712"/>
                <a:gd name="connsiteY2" fmla="*/ 757256 h 777645"/>
                <a:gd name="connsiteX0" fmla="*/ 0 w 1890712"/>
                <a:gd name="connsiteY0" fmla="*/ 0 h 757237"/>
                <a:gd name="connsiteX1" fmla="*/ 1890712 w 1890712"/>
                <a:gd name="connsiteY1" fmla="*/ 757237 h 757237"/>
                <a:gd name="connsiteX0" fmla="*/ 0 w 1743074"/>
                <a:gd name="connsiteY0" fmla="*/ 0 h 695324"/>
                <a:gd name="connsiteX1" fmla="*/ 1743074 w 1743074"/>
                <a:gd name="connsiteY1" fmla="*/ 695324 h 695324"/>
                <a:gd name="connsiteX0" fmla="*/ 0 w 1771649"/>
                <a:gd name="connsiteY0" fmla="*/ 0 h 676274"/>
                <a:gd name="connsiteX1" fmla="*/ 1771649 w 1771649"/>
                <a:gd name="connsiteY1" fmla="*/ 676274 h 676274"/>
                <a:gd name="connsiteX0" fmla="*/ 0 w 1769267"/>
                <a:gd name="connsiteY0" fmla="*/ 0 h 669131"/>
                <a:gd name="connsiteX1" fmla="*/ 1769267 w 1769267"/>
                <a:gd name="connsiteY1" fmla="*/ 669131 h 669131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386 h 662373"/>
                <a:gd name="connsiteX1" fmla="*/ 1764504 w 1764504"/>
                <a:gd name="connsiteY1" fmla="*/ 662373 h 662373"/>
                <a:gd name="connsiteX0" fmla="*/ 0 w 1764504"/>
                <a:gd name="connsiteY0" fmla="*/ 656 h 662643"/>
                <a:gd name="connsiteX1" fmla="*/ 1764504 w 1764504"/>
                <a:gd name="connsiteY1" fmla="*/ 662643 h 662643"/>
                <a:gd name="connsiteX0" fmla="*/ 0 w 1895207"/>
                <a:gd name="connsiteY0" fmla="*/ 656 h 710333"/>
                <a:gd name="connsiteX1" fmla="*/ 1764504 w 1895207"/>
                <a:gd name="connsiteY1" fmla="*/ 662643 h 710333"/>
                <a:gd name="connsiteX2" fmla="*/ 1764503 w 1895207"/>
                <a:gd name="connsiteY2" fmla="*/ 657880 h 710333"/>
                <a:gd name="connsiteX0" fmla="*/ 0 w 2069303"/>
                <a:gd name="connsiteY0" fmla="*/ 23814 h 696170"/>
                <a:gd name="connsiteX1" fmla="*/ 1764504 w 2069303"/>
                <a:gd name="connsiteY1" fmla="*/ 685801 h 696170"/>
                <a:gd name="connsiteX2" fmla="*/ 2069303 w 2069303"/>
                <a:gd name="connsiteY2" fmla="*/ 0 h 696170"/>
                <a:gd name="connsiteX0" fmla="*/ 0 w 2069303"/>
                <a:gd name="connsiteY0" fmla="*/ 23814 h 685801"/>
                <a:gd name="connsiteX1" fmla="*/ 1764504 w 2069303"/>
                <a:gd name="connsiteY1" fmla="*/ 685801 h 685801"/>
                <a:gd name="connsiteX2" fmla="*/ 2069303 w 2069303"/>
                <a:gd name="connsiteY2" fmla="*/ 0 h 685801"/>
                <a:gd name="connsiteX0" fmla="*/ 0 w 1863896"/>
                <a:gd name="connsiteY0" fmla="*/ 433389 h 1095376"/>
                <a:gd name="connsiteX1" fmla="*/ 1764504 w 1863896"/>
                <a:gd name="connsiteY1" fmla="*/ 1095376 h 1095376"/>
                <a:gd name="connsiteX2" fmla="*/ 1814509 w 1863896"/>
                <a:gd name="connsiteY2" fmla="*/ 0 h 1095376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744715 h 1406702"/>
                <a:gd name="connsiteX1" fmla="*/ 1764504 w 1842348"/>
                <a:gd name="connsiteY1" fmla="*/ 1406702 h 1406702"/>
                <a:gd name="connsiteX2" fmla="*/ 1738309 w 1842348"/>
                <a:gd name="connsiteY2" fmla="*/ 97013 h 1406702"/>
                <a:gd name="connsiteX3" fmla="*/ 1738310 w 1842348"/>
                <a:gd name="connsiteY3" fmla="*/ 97016 h 1406702"/>
                <a:gd name="connsiteX0" fmla="*/ 0 w 1842348"/>
                <a:gd name="connsiteY0" fmla="*/ 721938 h 1383925"/>
                <a:gd name="connsiteX1" fmla="*/ 1764504 w 1842348"/>
                <a:gd name="connsiteY1" fmla="*/ 1383925 h 1383925"/>
                <a:gd name="connsiteX2" fmla="*/ 1738309 w 1842348"/>
                <a:gd name="connsiteY2" fmla="*/ 74236 h 1383925"/>
                <a:gd name="connsiteX3" fmla="*/ 1395410 w 1842348"/>
                <a:gd name="connsiteY3" fmla="*/ 188539 h 1383925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3" fmla="*/ 1395410 w 1842348"/>
                <a:gd name="connsiteY3" fmla="*/ 114303 h 1309689"/>
                <a:gd name="connsiteX0" fmla="*/ 0 w 1910661"/>
                <a:gd name="connsiteY0" fmla="*/ 665321 h 1327308"/>
                <a:gd name="connsiteX1" fmla="*/ 1764504 w 1910661"/>
                <a:gd name="connsiteY1" fmla="*/ 1327308 h 1327308"/>
                <a:gd name="connsiteX2" fmla="*/ 1738309 w 1910661"/>
                <a:gd name="connsiteY2" fmla="*/ 17619 h 1327308"/>
                <a:gd name="connsiteX3" fmla="*/ 1395410 w 1910661"/>
                <a:gd name="connsiteY3" fmla="*/ 131922 h 1327308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647702 h 1309689"/>
                <a:gd name="connsiteX1" fmla="*/ 1764504 w 1935399"/>
                <a:gd name="connsiteY1" fmla="*/ 1309689 h 1309689"/>
                <a:gd name="connsiteX2" fmla="*/ 1738309 w 1935399"/>
                <a:gd name="connsiteY2" fmla="*/ 0 h 1309689"/>
                <a:gd name="connsiteX3" fmla="*/ 1395410 w 1935399"/>
                <a:gd name="connsiteY3" fmla="*/ 114303 h 1309689"/>
                <a:gd name="connsiteX0" fmla="*/ 0 w 1948729"/>
                <a:gd name="connsiteY0" fmla="*/ 647702 h 1309689"/>
                <a:gd name="connsiteX1" fmla="*/ 1764504 w 1948729"/>
                <a:gd name="connsiteY1" fmla="*/ 1309689 h 1309689"/>
                <a:gd name="connsiteX2" fmla="*/ 1738309 w 1948729"/>
                <a:gd name="connsiteY2" fmla="*/ 0 h 1309689"/>
                <a:gd name="connsiteX3" fmla="*/ 1395410 w 1948729"/>
                <a:gd name="connsiteY3" fmla="*/ 114303 h 1309689"/>
                <a:gd name="connsiteX0" fmla="*/ 0 w 2018722"/>
                <a:gd name="connsiteY0" fmla="*/ 647702 h 1309689"/>
                <a:gd name="connsiteX1" fmla="*/ 1764504 w 2018722"/>
                <a:gd name="connsiteY1" fmla="*/ 1309689 h 1309689"/>
                <a:gd name="connsiteX2" fmla="*/ 1738309 w 2018722"/>
                <a:gd name="connsiteY2" fmla="*/ 0 h 1309689"/>
                <a:gd name="connsiteX3" fmla="*/ 1395410 w 2018722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395410 w 2032218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606428 h 1309689"/>
                <a:gd name="connsiteX0" fmla="*/ 1590 w 2033808"/>
                <a:gd name="connsiteY0" fmla="*/ 647702 h 1309689"/>
                <a:gd name="connsiteX1" fmla="*/ 1766094 w 2033808"/>
                <a:gd name="connsiteY1" fmla="*/ 1309689 h 1309689"/>
                <a:gd name="connsiteX2" fmla="*/ 1739899 w 2033808"/>
                <a:gd name="connsiteY2" fmla="*/ 0 h 1309689"/>
                <a:gd name="connsiteX3" fmla="*/ 0 w 2033808"/>
                <a:gd name="connsiteY3" fmla="*/ 6477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58735 w 2032218"/>
                <a:gd name="connsiteY3" fmla="*/ 5111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59372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468310 w 2032218"/>
                <a:gd name="connsiteY3" fmla="*/ 23495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4730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47702 h 1309689"/>
                <a:gd name="connsiteX0" fmla="*/ 0 w 2032218"/>
                <a:gd name="connsiteY0" fmla="*/ 6858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85802 h 1309689"/>
                <a:gd name="connsiteX0" fmla="*/ 7962 w 2040180"/>
                <a:gd name="connsiteY0" fmla="*/ 685802 h 1309689"/>
                <a:gd name="connsiteX1" fmla="*/ 1772466 w 2040180"/>
                <a:gd name="connsiteY1" fmla="*/ 1309689 h 1309689"/>
                <a:gd name="connsiteX2" fmla="*/ 1746271 w 2040180"/>
                <a:gd name="connsiteY2" fmla="*/ 0 h 1309689"/>
                <a:gd name="connsiteX3" fmla="*/ 22 w 2040180"/>
                <a:gd name="connsiteY3" fmla="*/ 513560 h 1309689"/>
                <a:gd name="connsiteX4" fmla="*/ 7962 w 2040180"/>
                <a:gd name="connsiteY4" fmla="*/ 685802 h 1309689"/>
                <a:gd name="connsiteX0" fmla="*/ 5589 w 2040188"/>
                <a:gd name="connsiteY0" fmla="*/ 657227 h 1309689"/>
                <a:gd name="connsiteX1" fmla="*/ 1772474 w 2040188"/>
                <a:gd name="connsiteY1" fmla="*/ 1309689 h 1309689"/>
                <a:gd name="connsiteX2" fmla="*/ 1746279 w 2040188"/>
                <a:gd name="connsiteY2" fmla="*/ 0 h 1309689"/>
                <a:gd name="connsiteX3" fmla="*/ 30 w 2040188"/>
                <a:gd name="connsiteY3" fmla="*/ 513560 h 1309689"/>
                <a:gd name="connsiteX4" fmla="*/ 5589 w 2040188"/>
                <a:gd name="connsiteY4" fmla="*/ 657227 h 1309689"/>
                <a:gd name="connsiteX0" fmla="*/ 10 w 2034609"/>
                <a:gd name="connsiteY0" fmla="*/ 671357 h 1323819"/>
                <a:gd name="connsiteX1" fmla="*/ 1766895 w 2034609"/>
                <a:gd name="connsiteY1" fmla="*/ 1323819 h 1323819"/>
                <a:gd name="connsiteX2" fmla="*/ 1740700 w 2034609"/>
                <a:gd name="connsiteY2" fmla="*/ 14130 h 1323819"/>
                <a:gd name="connsiteX3" fmla="*/ 10 w 2034609"/>
                <a:gd name="connsiteY3" fmla="*/ 671357 h 1323819"/>
                <a:gd name="connsiteX0" fmla="*/ 0 w 2034599"/>
                <a:gd name="connsiteY0" fmla="*/ 668091 h 1320553"/>
                <a:gd name="connsiteX1" fmla="*/ 1766885 w 2034599"/>
                <a:gd name="connsiteY1" fmla="*/ 1320553 h 1320553"/>
                <a:gd name="connsiteX2" fmla="*/ 1740690 w 2034599"/>
                <a:gd name="connsiteY2" fmla="*/ 10864 h 1320553"/>
                <a:gd name="connsiteX3" fmla="*/ 0 w 2034599"/>
                <a:gd name="connsiteY3" fmla="*/ 668091 h 1320553"/>
                <a:gd name="connsiteX0" fmla="*/ 0 w 1984592"/>
                <a:gd name="connsiteY0" fmla="*/ 661043 h 1320648"/>
                <a:gd name="connsiteX1" fmla="*/ 1716878 w 1984592"/>
                <a:gd name="connsiteY1" fmla="*/ 1320648 h 1320648"/>
                <a:gd name="connsiteX2" fmla="*/ 1690683 w 1984592"/>
                <a:gd name="connsiteY2" fmla="*/ 10959 h 1320648"/>
                <a:gd name="connsiteX3" fmla="*/ 0 w 1984592"/>
                <a:gd name="connsiteY3" fmla="*/ 661043 h 1320648"/>
                <a:gd name="connsiteX0" fmla="*/ 0 w 2063174"/>
                <a:gd name="connsiteY0" fmla="*/ 661043 h 1320648"/>
                <a:gd name="connsiteX1" fmla="*/ 1795460 w 2063174"/>
                <a:gd name="connsiteY1" fmla="*/ 1320648 h 1320648"/>
                <a:gd name="connsiteX2" fmla="*/ 1769265 w 2063174"/>
                <a:gd name="connsiteY2" fmla="*/ 10959 h 1320648"/>
                <a:gd name="connsiteX3" fmla="*/ 0 w 2063174"/>
                <a:gd name="connsiteY3" fmla="*/ 661043 h 1320648"/>
                <a:gd name="connsiteX0" fmla="*/ 0 w 1998881"/>
                <a:gd name="connsiteY0" fmla="*/ 658694 h 1320680"/>
                <a:gd name="connsiteX1" fmla="*/ 1731167 w 1998881"/>
                <a:gd name="connsiteY1" fmla="*/ 1320680 h 1320680"/>
                <a:gd name="connsiteX2" fmla="*/ 1704972 w 1998881"/>
                <a:gd name="connsiteY2" fmla="*/ 10991 h 1320680"/>
                <a:gd name="connsiteX3" fmla="*/ 0 w 1998881"/>
                <a:gd name="connsiteY3" fmla="*/ 658694 h 1320680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2013169"/>
                <a:gd name="connsiteY0" fmla="*/ 645322 h 1309689"/>
                <a:gd name="connsiteX1" fmla="*/ 1745455 w 2013169"/>
                <a:gd name="connsiteY1" fmla="*/ 1309689 h 1309689"/>
                <a:gd name="connsiteX2" fmla="*/ 1719260 w 2013169"/>
                <a:gd name="connsiteY2" fmla="*/ 0 h 1309689"/>
                <a:gd name="connsiteX3" fmla="*/ 0 w 2013169"/>
                <a:gd name="connsiteY3" fmla="*/ 645322 h 1309689"/>
                <a:gd name="connsiteX0" fmla="*/ 0 w 1996500"/>
                <a:gd name="connsiteY0" fmla="*/ 645322 h 1309689"/>
                <a:gd name="connsiteX1" fmla="*/ 1728786 w 1996500"/>
                <a:gd name="connsiteY1" fmla="*/ 1309689 h 1309689"/>
                <a:gd name="connsiteX2" fmla="*/ 1702591 w 1996500"/>
                <a:gd name="connsiteY2" fmla="*/ 0 h 1309689"/>
                <a:gd name="connsiteX3" fmla="*/ 0 w 1996500"/>
                <a:gd name="connsiteY3" fmla="*/ 645322 h 1309689"/>
                <a:gd name="connsiteX0" fmla="*/ 0 w 2025075"/>
                <a:gd name="connsiteY0" fmla="*/ 647703 h 1309689"/>
                <a:gd name="connsiteX1" fmla="*/ 1757361 w 2025075"/>
                <a:gd name="connsiteY1" fmla="*/ 1309689 h 1309689"/>
                <a:gd name="connsiteX2" fmla="*/ 1731166 w 2025075"/>
                <a:gd name="connsiteY2" fmla="*/ 0 h 1309689"/>
                <a:gd name="connsiteX3" fmla="*/ 0 w 2025075"/>
                <a:gd name="connsiteY3" fmla="*/ 647703 h 1309689"/>
                <a:gd name="connsiteX0" fmla="*/ 0 w 2020313"/>
                <a:gd name="connsiteY0" fmla="*/ 645322 h 1309689"/>
                <a:gd name="connsiteX1" fmla="*/ 1752599 w 2020313"/>
                <a:gd name="connsiteY1" fmla="*/ 1309689 h 1309689"/>
                <a:gd name="connsiteX2" fmla="*/ 1726404 w 2020313"/>
                <a:gd name="connsiteY2" fmla="*/ 0 h 1309689"/>
                <a:gd name="connsiteX3" fmla="*/ 0 w 2020313"/>
                <a:gd name="connsiteY3" fmla="*/ 645322 h 13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313" h="1309689">
                  <a:moveTo>
                    <a:pt x="0" y="645322"/>
                  </a:moveTo>
                  <a:cubicBezTo>
                    <a:pt x="397668" y="625478"/>
                    <a:pt x="1381124" y="1019971"/>
                    <a:pt x="1752599" y="1309689"/>
                  </a:cubicBezTo>
                  <a:cubicBezTo>
                    <a:pt x="2129233" y="772320"/>
                    <a:pt x="2097481" y="472281"/>
                    <a:pt x="1726404" y="0"/>
                  </a:cubicBezTo>
                  <a:cubicBezTo>
                    <a:pt x="1346198" y="312737"/>
                    <a:pt x="414734" y="622304"/>
                    <a:pt x="0" y="645322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4D1EF6DF-EF60-4235-BA93-C40361620A1A}"/>
                </a:ext>
              </a:extLst>
            </p:cNvPr>
            <p:cNvSpPr/>
            <p:nvPr/>
          </p:nvSpPr>
          <p:spPr>
            <a:xfrm>
              <a:off x="3104564" y="4769038"/>
              <a:ext cx="100208" cy="1535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6BF78AE2-BD9F-4BC8-8C2C-6B1408F65C71}"/>
                </a:ext>
              </a:extLst>
            </p:cNvPr>
            <p:cNvGrpSpPr/>
            <p:nvPr/>
          </p:nvGrpSpPr>
          <p:grpSpPr>
            <a:xfrm>
              <a:off x="2805870" y="4672070"/>
              <a:ext cx="414819" cy="346877"/>
              <a:chOff x="1352548" y="1533525"/>
              <a:chExt cx="2050352" cy="1714530"/>
            </a:xfrm>
          </p:grpSpPr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7B3DABF-2429-4F8B-ACA7-1DA3E54835D2}"/>
                  </a:ext>
                </a:extLst>
              </p:cNvPr>
              <p:cNvSpPr/>
              <p:nvPr/>
            </p:nvSpPr>
            <p:spPr>
              <a:xfrm>
                <a:off x="1352549" y="1533525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2F2FFA3A-672F-4883-9E3A-DB2991C9F53A}"/>
                  </a:ext>
                </a:extLst>
              </p:cNvPr>
              <p:cNvSpPr/>
              <p:nvPr/>
            </p:nvSpPr>
            <p:spPr>
              <a:xfrm flipV="1">
                <a:off x="1352548" y="2390790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F4FFDFE5-4880-4108-A3F6-22B96F355B43}"/>
                  </a:ext>
                </a:extLst>
              </p:cNvPr>
              <p:cNvSpPr/>
              <p:nvPr/>
            </p:nvSpPr>
            <p:spPr>
              <a:xfrm>
                <a:off x="3112294" y="1747836"/>
                <a:ext cx="290606" cy="1307307"/>
              </a:xfrm>
              <a:custGeom>
                <a:avLst/>
                <a:gdLst>
                  <a:gd name="connsiteX0" fmla="*/ 0 w 428625"/>
                  <a:gd name="connsiteY0" fmla="*/ 0 h 1209675"/>
                  <a:gd name="connsiteX1" fmla="*/ 428625 w 428625"/>
                  <a:gd name="connsiteY1" fmla="*/ 609600 h 1209675"/>
                  <a:gd name="connsiteX2" fmla="*/ 0 w 428625"/>
                  <a:gd name="connsiteY2" fmla="*/ 1209675 h 1209675"/>
                  <a:gd name="connsiteX3" fmla="*/ 0 w 428625"/>
                  <a:gd name="connsiteY3" fmla="*/ 1209675 h 1209675"/>
                  <a:gd name="connsiteX0" fmla="*/ 0 w 485928"/>
                  <a:gd name="connsiteY0" fmla="*/ 0 h 1257300"/>
                  <a:gd name="connsiteX1" fmla="*/ 485775 w 485928"/>
                  <a:gd name="connsiteY1" fmla="*/ 657225 h 1257300"/>
                  <a:gd name="connsiteX2" fmla="*/ 57150 w 485928"/>
                  <a:gd name="connsiteY2" fmla="*/ 1257300 h 1257300"/>
                  <a:gd name="connsiteX3" fmla="*/ 57150 w 485928"/>
                  <a:gd name="connsiteY3" fmla="*/ 1257300 h 1257300"/>
                  <a:gd name="connsiteX0" fmla="*/ 0 w 505093"/>
                  <a:gd name="connsiteY0" fmla="*/ 0 h 1304925"/>
                  <a:gd name="connsiteX1" fmla="*/ 504825 w 505093"/>
                  <a:gd name="connsiteY1" fmla="*/ 704850 h 1304925"/>
                  <a:gd name="connsiteX2" fmla="*/ 76200 w 505093"/>
                  <a:gd name="connsiteY2" fmla="*/ 1304925 h 1304925"/>
                  <a:gd name="connsiteX3" fmla="*/ 76200 w 505093"/>
                  <a:gd name="connsiteY3" fmla="*/ 1304925 h 1304925"/>
                  <a:gd name="connsiteX0" fmla="*/ 0 w 307746"/>
                  <a:gd name="connsiteY0" fmla="*/ 0 h 1304925"/>
                  <a:gd name="connsiteX1" fmla="*/ 307181 w 307746"/>
                  <a:gd name="connsiteY1" fmla="*/ 638175 h 1304925"/>
                  <a:gd name="connsiteX2" fmla="*/ 76200 w 307746"/>
                  <a:gd name="connsiteY2" fmla="*/ 1304925 h 1304925"/>
                  <a:gd name="connsiteX3" fmla="*/ 76200 w 307746"/>
                  <a:gd name="connsiteY3" fmla="*/ 1304925 h 1304925"/>
                  <a:gd name="connsiteX0" fmla="*/ 0 w 307986"/>
                  <a:gd name="connsiteY0" fmla="*/ 0 h 1304925"/>
                  <a:gd name="connsiteX1" fmla="*/ 307181 w 307986"/>
                  <a:gd name="connsiteY1" fmla="*/ 638175 h 1304925"/>
                  <a:gd name="connsiteX2" fmla="*/ 76200 w 307986"/>
                  <a:gd name="connsiteY2" fmla="*/ 1304925 h 1304925"/>
                  <a:gd name="connsiteX3" fmla="*/ 76200 w 307986"/>
                  <a:gd name="connsiteY3" fmla="*/ 1304925 h 1304925"/>
                  <a:gd name="connsiteX0" fmla="*/ 0 w 307200"/>
                  <a:gd name="connsiteY0" fmla="*/ 0 h 1304925"/>
                  <a:gd name="connsiteX1" fmla="*/ 307181 w 307200"/>
                  <a:gd name="connsiteY1" fmla="*/ 638175 h 1304925"/>
                  <a:gd name="connsiteX2" fmla="*/ 76200 w 307200"/>
                  <a:gd name="connsiteY2" fmla="*/ 1304925 h 1304925"/>
                  <a:gd name="connsiteX3" fmla="*/ 76200 w 307200"/>
                  <a:gd name="connsiteY3" fmla="*/ 1304925 h 1304925"/>
                  <a:gd name="connsiteX0" fmla="*/ 0 w 328629"/>
                  <a:gd name="connsiteY0" fmla="*/ 0 h 1304925"/>
                  <a:gd name="connsiteX1" fmla="*/ 328613 w 328629"/>
                  <a:gd name="connsiteY1" fmla="*/ 652463 h 1304925"/>
                  <a:gd name="connsiteX2" fmla="*/ 76200 w 328629"/>
                  <a:gd name="connsiteY2" fmla="*/ 1304925 h 1304925"/>
                  <a:gd name="connsiteX3" fmla="*/ 76200 w 328629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0" fmla="*/ 7144 w 335764"/>
                  <a:gd name="connsiteY0" fmla="*/ 0 h 1285875"/>
                  <a:gd name="connsiteX1" fmla="*/ 335757 w 335764"/>
                  <a:gd name="connsiteY1" fmla="*/ 652463 h 1285875"/>
                  <a:gd name="connsiteX2" fmla="*/ 0 w 335764"/>
                  <a:gd name="connsiteY2" fmla="*/ 1285875 h 1285875"/>
                  <a:gd name="connsiteX0" fmla="*/ 0 w 328835"/>
                  <a:gd name="connsiteY0" fmla="*/ 0 h 1312069"/>
                  <a:gd name="connsiteX1" fmla="*/ 328613 w 328835"/>
                  <a:gd name="connsiteY1" fmla="*/ 652463 h 1312069"/>
                  <a:gd name="connsiteX2" fmla="*/ 40481 w 328835"/>
                  <a:gd name="connsiteY2" fmla="*/ 1312069 h 1312069"/>
                  <a:gd name="connsiteX0" fmla="*/ 0 w 312024"/>
                  <a:gd name="connsiteY0" fmla="*/ 0 h 1307307"/>
                  <a:gd name="connsiteX1" fmla="*/ 311945 w 312024"/>
                  <a:gd name="connsiteY1" fmla="*/ 647701 h 1307307"/>
                  <a:gd name="connsiteX2" fmla="*/ 23813 w 312024"/>
                  <a:gd name="connsiteY2" fmla="*/ 1307307 h 1307307"/>
                  <a:gd name="connsiteX0" fmla="*/ 0 w 278710"/>
                  <a:gd name="connsiteY0" fmla="*/ 0 h 1307307"/>
                  <a:gd name="connsiteX1" fmla="*/ 278608 w 278710"/>
                  <a:gd name="connsiteY1" fmla="*/ 650082 h 1307307"/>
                  <a:gd name="connsiteX2" fmla="*/ 23813 w 278710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0606"/>
                  <a:gd name="connsiteY0" fmla="*/ 0 h 1307307"/>
                  <a:gd name="connsiteX1" fmla="*/ 290514 w 290606"/>
                  <a:gd name="connsiteY1" fmla="*/ 652464 h 1307307"/>
                  <a:gd name="connsiteX2" fmla="*/ 23813 w 290606"/>
                  <a:gd name="connsiteY2" fmla="*/ 1307307 h 130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06" h="1307307">
                    <a:moveTo>
                      <a:pt x="0" y="0"/>
                    </a:moveTo>
                    <a:cubicBezTo>
                      <a:pt x="190499" y="258763"/>
                      <a:pt x="286545" y="434580"/>
                      <a:pt x="290514" y="652464"/>
                    </a:cubicBezTo>
                    <a:cubicBezTo>
                      <a:pt x="294483" y="870348"/>
                      <a:pt x="170657" y="1091407"/>
                      <a:pt x="23813" y="1307307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DA6F616E-9E12-4B9B-A418-21458DC52F2A}"/>
                </a:ext>
              </a:extLst>
            </p:cNvPr>
            <p:cNvSpPr/>
            <p:nvPr/>
          </p:nvSpPr>
          <p:spPr>
            <a:xfrm>
              <a:off x="3136225" y="4807432"/>
              <a:ext cx="61666" cy="73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1" name="Group 310">
              <a:extLst>
                <a:ext uri="{FF2B5EF4-FFF2-40B4-BE49-F238E27FC236}">
                  <a16:creationId xmlns:a16="http://schemas.microsoft.com/office/drawing/2014/main" id="{065CD775-A3E6-4227-8877-D8A067F56E5F}"/>
                </a:ext>
              </a:extLst>
            </p:cNvPr>
            <p:cNvGrpSpPr/>
            <p:nvPr/>
          </p:nvGrpSpPr>
          <p:grpSpPr>
            <a:xfrm>
              <a:off x="5448518" y="4603281"/>
              <a:ext cx="378085" cy="383895"/>
              <a:chOff x="6032445" y="1838329"/>
              <a:chExt cx="1708163" cy="1734420"/>
            </a:xfrm>
          </p:grpSpPr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C6282BCB-43C9-4E95-B284-C97A4F27D99D}"/>
                  </a:ext>
                </a:extLst>
              </p:cNvPr>
              <p:cNvSpPr/>
              <p:nvPr/>
            </p:nvSpPr>
            <p:spPr>
              <a:xfrm>
                <a:off x="6330922" y="2187680"/>
                <a:ext cx="1028693" cy="1028702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35BC03D9-F3E9-4E1A-9C43-FE08AF7AB34A}"/>
                  </a:ext>
                </a:extLst>
              </p:cNvPr>
              <p:cNvCxnSpPr/>
              <p:nvPr/>
            </p:nvCxnSpPr>
            <p:spPr>
              <a:xfrm>
                <a:off x="6781767" y="1838329"/>
                <a:ext cx="0" cy="26987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2BEE9E38-B386-47B6-A579-1530E94954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46" y="1917804"/>
                <a:ext cx="152399" cy="24732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DD325FFE-A836-4EA4-B462-0BF14F827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23" y="2188538"/>
                <a:ext cx="88899" cy="11784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C844C39A-AE6D-4A3C-8C08-B0C46CA24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42" y="2376941"/>
                <a:ext cx="238176" cy="11861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64960AF6-2623-4B70-ACB6-23BE0D1BD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094" y="2733313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82583145-1089-466C-902E-8B152C09AB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45" y="2977328"/>
                <a:ext cx="254025" cy="12111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97B43527-D2A0-4157-9E4C-4ADC144A22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195" y="3126213"/>
                <a:ext cx="98450" cy="13439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43C89259-5A2E-4109-843A-F0D45AE95C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193" y="1959347"/>
                <a:ext cx="47569" cy="16427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3C35FDC5-065B-4976-9520-F33A31B0A4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20" y="1973267"/>
                <a:ext cx="92175" cy="25711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39AC4B83-3260-4204-9000-D268A3D3C7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27" y="2298989"/>
                <a:ext cx="154066" cy="7928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7B6CA8CC-D599-45BC-AE4F-EC2BB811028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13" y="2587722"/>
                <a:ext cx="288895" cy="3964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38DD21E2-946F-4CC1-B6CA-E9D6016D9F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53" y="2855980"/>
                <a:ext cx="115103" cy="332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7B6B8EFB-D6C0-4C6A-865A-6E2C5C5E71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56" y="3071798"/>
                <a:ext cx="256004" cy="18880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F663694-C10D-4E28-B15F-B96994F834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01" y="3254346"/>
                <a:ext cx="128002" cy="21439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4262162D-ADD5-4DC8-812B-10C6A9CBA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37" y="3295853"/>
                <a:ext cx="33243" cy="172889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3FF80422-DAE8-4071-A679-AAB11A4B9F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799" y="3295848"/>
                <a:ext cx="72689" cy="27690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D78E9C5-8944-439F-AE85-643B094A28A0}"/>
                </a:ext>
              </a:extLst>
            </p:cNvPr>
            <p:cNvSpPr/>
            <p:nvPr/>
          </p:nvSpPr>
          <p:spPr>
            <a:xfrm>
              <a:off x="3437886" y="5613859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9" name="Straight Connector 318">
              <a:extLst>
                <a:ext uri="{FF2B5EF4-FFF2-40B4-BE49-F238E27FC236}">
                  <a16:creationId xmlns:a16="http://schemas.microsoft.com/office/drawing/2014/main" id="{0FBD8588-39AD-49AD-99F3-69EBFFFCE86A}"/>
                </a:ext>
              </a:extLst>
            </p:cNvPr>
            <p:cNvCxnSpPr>
              <a:cxnSpLocks/>
            </p:cNvCxnSpPr>
            <p:nvPr/>
          </p:nvCxnSpPr>
          <p:spPr>
            <a:xfrm>
              <a:off x="3437886" y="5614368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6F3214B6-5C51-46DC-8331-3614C16256D0}"/>
                </a:ext>
              </a:extLst>
            </p:cNvPr>
            <p:cNvSpPr/>
            <p:nvPr/>
          </p:nvSpPr>
          <p:spPr>
            <a:xfrm>
              <a:off x="3437886" y="5714139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C332E01-D372-4C4A-ABDC-1FA73D094F0A}"/>
                </a:ext>
              </a:extLst>
            </p:cNvPr>
            <p:cNvSpPr/>
            <p:nvPr/>
          </p:nvSpPr>
          <p:spPr>
            <a:xfrm rot="10800000">
              <a:off x="3439429" y="4184590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ED34C51A-3631-4332-AE59-71E95F34CD1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39429" y="4385021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1EEC09BC-96AC-4D8B-87BE-A39B9B90E2D5}"/>
                </a:ext>
              </a:extLst>
            </p:cNvPr>
            <p:cNvSpPr/>
            <p:nvPr/>
          </p:nvSpPr>
          <p:spPr>
            <a:xfrm rot="10800000">
              <a:off x="3437886" y="4127054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4A66E502-B102-4B32-B00A-E5D301E7070E}"/>
                </a:ext>
              </a:extLst>
            </p:cNvPr>
            <p:cNvSpPr/>
            <p:nvPr/>
          </p:nvSpPr>
          <p:spPr>
            <a:xfrm>
              <a:off x="3918422" y="5097889"/>
              <a:ext cx="514386" cy="514386"/>
            </a:xfrm>
            <a:prstGeom prst="ellipse">
              <a:avLst/>
            </a:prstGeom>
            <a:solidFill>
              <a:srgbClr val="DDDDDD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5231561D-DBFD-4991-9C1D-BC58E7C22CE0}"/>
                </a:ext>
              </a:extLst>
            </p:cNvPr>
            <p:cNvGrpSpPr/>
            <p:nvPr/>
          </p:nvGrpSpPr>
          <p:grpSpPr>
            <a:xfrm>
              <a:off x="3227701" y="4386386"/>
              <a:ext cx="2308426" cy="1229508"/>
              <a:chOff x="6898843" y="2514823"/>
              <a:chExt cx="4671464" cy="2488103"/>
            </a:xfrm>
          </p:grpSpPr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FA76EC6D-BD35-4AB8-9D98-C47117BEBB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93D20789-0E57-400E-A9B3-F8C87CC67FFF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3CEF5762-C59C-4F85-9288-866375DEAC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95805D06-F328-4443-B75F-72EC10D0C1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7" name="Oval 306">
                <a:extLst>
                  <a:ext uri="{FF2B5EF4-FFF2-40B4-BE49-F238E27FC236}">
                    <a16:creationId xmlns:a16="http://schemas.microsoft.com/office/drawing/2014/main" id="{7AD0F7A8-9CCD-43AB-9C19-42EF6745D266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8" name="Oval 307">
                <a:extLst>
                  <a:ext uri="{FF2B5EF4-FFF2-40B4-BE49-F238E27FC236}">
                    <a16:creationId xmlns:a16="http://schemas.microsoft.com/office/drawing/2014/main" id="{D58FA6CD-550C-45CE-B1EA-0ADC601555B4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9" name="Oval 308">
                <a:extLst>
                  <a:ext uri="{FF2B5EF4-FFF2-40B4-BE49-F238E27FC236}">
                    <a16:creationId xmlns:a16="http://schemas.microsoft.com/office/drawing/2014/main" id="{401EAA20-D805-4A23-8A93-9B2841E54C48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85" name="Group 384">
            <a:extLst>
              <a:ext uri="{FF2B5EF4-FFF2-40B4-BE49-F238E27FC236}">
                <a16:creationId xmlns:a16="http://schemas.microsoft.com/office/drawing/2014/main" id="{D9BD5BCA-EDE9-45F8-8E4F-E09463AE9EAE}"/>
              </a:ext>
            </a:extLst>
          </p:cNvPr>
          <p:cNvGrpSpPr/>
          <p:nvPr/>
        </p:nvGrpSpPr>
        <p:grpSpPr>
          <a:xfrm>
            <a:off x="7188327" y="3921783"/>
            <a:ext cx="3020734" cy="1745281"/>
            <a:chOff x="6451715" y="4127054"/>
            <a:chExt cx="3020734" cy="1745281"/>
          </a:xfrm>
        </p:grpSpPr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FEDFC1AE-3B3C-4E12-834D-05609A5AB475}"/>
                </a:ext>
              </a:extLst>
            </p:cNvPr>
            <p:cNvSpPr/>
            <p:nvPr/>
          </p:nvSpPr>
          <p:spPr>
            <a:xfrm>
              <a:off x="6457979" y="4714946"/>
              <a:ext cx="408742" cy="264971"/>
            </a:xfrm>
            <a:custGeom>
              <a:avLst/>
              <a:gdLst>
                <a:gd name="connsiteX0" fmla="*/ 0 w 1304925"/>
                <a:gd name="connsiteY0" fmla="*/ 21080 h 240155"/>
                <a:gd name="connsiteX1" fmla="*/ 847725 w 1304925"/>
                <a:gd name="connsiteY1" fmla="*/ 21080 h 240155"/>
                <a:gd name="connsiteX2" fmla="*/ 1304925 w 1304925"/>
                <a:gd name="connsiteY2" fmla="*/ 240155 h 240155"/>
                <a:gd name="connsiteX0" fmla="*/ 0 w 1304925"/>
                <a:gd name="connsiteY0" fmla="*/ 17146 h 236221"/>
                <a:gd name="connsiteX1" fmla="*/ 847725 w 1304925"/>
                <a:gd name="connsiteY1" fmla="*/ 17146 h 236221"/>
                <a:gd name="connsiteX2" fmla="*/ 1304925 w 1304925"/>
                <a:gd name="connsiteY2" fmla="*/ 236221 h 236221"/>
                <a:gd name="connsiteX0" fmla="*/ 0 w 1561756"/>
                <a:gd name="connsiteY0" fmla="*/ 17 h 734943"/>
                <a:gd name="connsiteX1" fmla="*/ 1509713 w 1561756"/>
                <a:gd name="connsiteY1" fmla="*/ 733442 h 734943"/>
                <a:gd name="connsiteX2" fmla="*/ 1304925 w 1561756"/>
                <a:gd name="connsiteY2" fmla="*/ 219092 h 734943"/>
                <a:gd name="connsiteX0" fmla="*/ 0 w 1890712"/>
                <a:gd name="connsiteY0" fmla="*/ 19 h 777645"/>
                <a:gd name="connsiteX1" fmla="*/ 1509713 w 1890712"/>
                <a:gd name="connsiteY1" fmla="*/ 733444 h 777645"/>
                <a:gd name="connsiteX2" fmla="*/ 1890712 w 1890712"/>
                <a:gd name="connsiteY2" fmla="*/ 757256 h 777645"/>
                <a:gd name="connsiteX0" fmla="*/ 0 w 1890712"/>
                <a:gd name="connsiteY0" fmla="*/ 0 h 757237"/>
                <a:gd name="connsiteX1" fmla="*/ 1890712 w 1890712"/>
                <a:gd name="connsiteY1" fmla="*/ 757237 h 757237"/>
                <a:gd name="connsiteX0" fmla="*/ 0 w 1743074"/>
                <a:gd name="connsiteY0" fmla="*/ 0 h 695324"/>
                <a:gd name="connsiteX1" fmla="*/ 1743074 w 1743074"/>
                <a:gd name="connsiteY1" fmla="*/ 695324 h 695324"/>
                <a:gd name="connsiteX0" fmla="*/ 0 w 1771649"/>
                <a:gd name="connsiteY0" fmla="*/ 0 h 676274"/>
                <a:gd name="connsiteX1" fmla="*/ 1771649 w 1771649"/>
                <a:gd name="connsiteY1" fmla="*/ 676274 h 676274"/>
                <a:gd name="connsiteX0" fmla="*/ 0 w 1769267"/>
                <a:gd name="connsiteY0" fmla="*/ 0 h 669131"/>
                <a:gd name="connsiteX1" fmla="*/ 1769267 w 1769267"/>
                <a:gd name="connsiteY1" fmla="*/ 669131 h 669131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386 h 662373"/>
                <a:gd name="connsiteX1" fmla="*/ 1764504 w 1764504"/>
                <a:gd name="connsiteY1" fmla="*/ 662373 h 662373"/>
                <a:gd name="connsiteX0" fmla="*/ 0 w 1764504"/>
                <a:gd name="connsiteY0" fmla="*/ 656 h 662643"/>
                <a:gd name="connsiteX1" fmla="*/ 1764504 w 1764504"/>
                <a:gd name="connsiteY1" fmla="*/ 662643 h 662643"/>
                <a:gd name="connsiteX0" fmla="*/ 0 w 1895207"/>
                <a:gd name="connsiteY0" fmla="*/ 656 h 710333"/>
                <a:gd name="connsiteX1" fmla="*/ 1764504 w 1895207"/>
                <a:gd name="connsiteY1" fmla="*/ 662643 h 710333"/>
                <a:gd name="connsiteX2" fmla="*/ 1764503 w 1895207"/>
                <a:gd name="connsiteY2" fmla="*/ 657880 h 710333"/>
                <a:gd name="connsiteX0" fmla="*/ 0 w 2069303"/>
                <a:gd name="connsiteY0" fmla="*/ 23814 h 696170"/>
                <a:gd name="connsiteX1" fmla="*/ 1764504 w 2069303"/>
                <a:gd name="connsiteY1" fmla="*/ 685801 h 696170"/>
                <a:gd name="connsiteX2" fmla="*/ 2069303 w 2069303"/>
                <a:gd name="connsiteY2" fmla="*/ 0 h 696170"/>
                <a:gd name="connsiteX0" fmla="*/ 0 w 2069303"/>
                <a:gd name="connsiteY0" fmla="*/ 23814 h 685801"/>
                <a:gd name="connsiteX1" fmla="*/ 1764504 w 2069303"/>
                <a:gd name="connsiteY1" fmla="*/ 685801 h 685801"/>
                <a:gd name="connsiteX2" fmla="*/ 2069303 w 2069303"/>
                <a:gd name="connsiteY2" fmla="*/ 0 h 685801"/>
                <a:gd name="connsiteX0" fmla="*/ 0 w 1863896"/>
                <a:gd name="connsiteY0" fmla="*/ 433389 h 1095376"/>
                <a:gd name="connsiteX1" fmla="*/ 1764504 w 1863896"/>
                <a:gd name="connsiteY1" fmla="*/ 1095376 h 1095376"/>
                <a:gd name="connsiteX2" fmla="*/ 1814509 w 1863896"/>
                <a:gd name="connsiteY2" fmla="*/ 0 h 1095376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744715 h 1406702"/>
                <a:gd name="connsiteX1" fmla="*/ 1764504 w 1842348"/>
                <a:gd name="connsiteY1" fmla="*/ 1406702 h 1406702"/>
                <a:gd name="connsiteX2" fmla="*/ 1738309 w 1842348"/>
                <a:gd name="connsiteY2" fmla="*/ 97013 h 1406702"/>
                <a:gd name="connsiteX3" fmla="*/ 1738310 w 1842348"/>
                <a:gd name="connsiteY3" fmla="*/ 97016 h 1406702"/>
                <a:gd name="connsiteX0" fmla="*/ 0 w 1842348"/>
                <a:gd name="connsiteY0" fmla="*/ 721938 h 1383925"/>
                <a:gd name="connsiteX1" fmla="*/ 1764504 w 1842348"/>
                <a:gd name="connsiteY1" fmla="*/ 1383925 h 1383925"/>
                <a:gd name="connsiteX2" fmla="*/ 1738309 w 1842348"/>
                <a:gd name="connsiteY2" fmla="*/ 74236 h 1383925"/>
                <a:gd name="connsiteX3" fmla="*/ 1395410 w 1842348"/>
                <a:gd name="connsiteY3" fmla="*/ 188539 h 1383925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3" fmla="*/ 1395410 w 1842348"/>
                <a:gd name="connsiteY3" fmla="*/ 114303 h 1309689"/>
                <a:gd name="connsiteX0" fmla="*/ 0 w 1910661"/>
                <a:gd name="connsiteY0" fmla="*/ 665321 h 1327308"/>
                <a:gd name="connsiteX1" fmla="*/ 1764504 w 1910661"/>
                <a:gd name="connsiteY1" fmla="*/ 1327308 h 1327308"/>
                <a:gd name="connsiteX2" fmla="*/ 1738309 w 1910661"/>
                <a:gd name="connsiteY2" fmla="*/ 17619 h 1327308"/>
                <a:gd name="connsiteX3" fmla="*/ 1395410 w 1910661"/>
                <a:gd name="connsiteY3" fmla="*/ 131922 h 1327308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647702 h 1309689"/>
                <a:gd name="connsiteX1" fmla="*/ 1764504 w 1935399"/>
                <a:gd name="connsiteY1" fmla="*/ 1309689 h 1309689"/>
                <a:gd name="connsiteX2" fmla="*/ 1738309 w 1935399"/>
                <a:gd name="connsiteY2" fmla="*/ 0 h 1309689"/>
                <a:gd name="connsiteX3" fmla="*/ 1395410 w 1935399"/>
                <a:gd name="connsiteY3" fmla="*/ 114303 h 1309689"/>
                <a:gd name="connsiteX0" fmla="*/ 0 w 1948729"/>
                <a:gd name="connsiteY0" fmla="*/ 647702 h 1309689"/>
                <a:gd name="connsiteX1" fmla="*/ 1764504 w 1948729"/>
                <a:gd name="connsiteY1" fmla="*/ 1309689 h 1309689"/>
                <a:gd name="connsiteX2" fmla="*/ 1738309 w 1948729"/>
                <a:gd name="connsiteY2" fmla="*/ 0 h 1309689"/>
                <a:gd name="connsiteX3" fmla="*/ 1395410 w 1948729"/>
                <a:gd name="connsiteY3" fmla="*/ 114303 h 1309689"/>
                <a:gd name="connsiteX0" fmla="*/ 0 w 2018722"/>
                <a:gd name="connsiteY0" fmla="*/ 647702 h 1309689"/>
                <a:gd name="connsiteX1" fmla="*/ 1764504 w 2018722"/>
                <a:gd name="connsiteY1" fmla="*/ 1309689 h 1309689"/>
                <a:gd name="connsiteX2" fmla="*/ 1738309 w 2018722"/>
                <a:gd name="connsiteY2" fmla="*/ 0 h 1309689"/>
                <a:gd name="connsiteX3" fmla="*/ 1395410 w 2018722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395410 w 2032218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606428 h 1309689"/>
                <a:gd name="connsiteX0" fmla="*/ 1590 w 2033808"/>
                <a:gd name="connsiteY0" fmla="*/ 647702 h 1309689"/>
                <a:gd name="connsiteX1" fmla="*/ 1766094 w 2033808"/>
                <a:gd name="connsiteY1" fmla="*/ 1309689 h 1309689"/>
                <a:gd name="connsiteX2" fmla="*/ 1739899 w 2033808"/>
                <a:gd name="connsiteY2" fmla="*/ 0 h 1309689"/>
                <a:gd name="connsiteX3" fmla="*/ 0 w 2033808"/>
                <a:gd name="connsiteY3" fmla="*/ 6477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58735 w 2032218"/>
                <a:gd name="connsiteY3" fmla="*/ 5111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59372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468310 w 2032218"/>
                <a:gd name="connsiteY3" fmla="*/ 23495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4730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47702 h 1309689"/>
                <a:gd name="connsiteX0" fmla="*/ 0 w 2032218"/>
                <a:gd name="connsiteY0" fmla="*/ 6858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85802 h 1309689"/>
                <a:gd name="connsiteX0" fmla="*/ 7962 w 2040180"/>
                <a:gd name="connsiteY0" fmla="*/ 685802 h 1309689"/>
                <a:gd name="connsiteX1" fmla="*/ 1772466 w 2040180"/>
                <a:gd name="connsiteY1" fmla="*/ 1309689 h 1309689"/>
                <a:gd name="connsiteX2" fmla="*/ 1746271 w 2040180"/>
                <a:gd name="connsiteY2" fmla="*/ 0 h 1309689"/>
                <a:gd name="connsiteX3" fmla="*/ 22 w 2040180"/>
                <a:gd name="connsiteY3" fmla="*/ 513560 h 1309689"/>
                <a:gd name="connsiteX4" fmla="*/ 7962 w 2040180"/>
                <a:gd name="connsiteY4" fmla="*/ 685802 h 1309689"/>
                <a:gd name="connsiteX0" fmla="*/ 5589 w 2040188"/>
                <a:gd name="connsiteY0" fmla="*/ 657227 h 1309689"/>
                <a:gd name="connsiteX1" fmla="*/ 1772474 w 2040188"/>
                <a:gd name="connsiteY1" fmla="*/ 1309689 h 1309689"/>
                <a:gd name="connsiteX2" fmla="*/ 1746279 w 2040188"/>
                <a:gd name="connsiteY2" fmla="*/ 0 h 1309689"/>
                <a:gd name="connsiteX3" fmla="*/ 30 w 2040188"/>
                <a:gd name="connsiteY3" fmla="*/ 513560 h 1309689"/>
                <a:gd name="connsiteX4" fmla="*/ 5589 w 2040188"/>
                <a:gd name="connsiteY4" fmla="*/ 657227 h 1309689"/>
                <a:gd name="connsiteX0" fmla="*/ 10 w 2034609"/>
                <a:gd name="connsiteY0" fmla="*/ 671357 h 1323819"/>
                <a:gd name="connsiteX1" fmla="*/ 1766895 w 2034609"/>
                <a:gd name="connsiteY1" fmla="*/ 1323819 h 1323819"/>
                <a:gd name="connsiteX2" fmla="*/ 1740700 w 2034609"/>
                <a:gd name="connsiteY2" fmla="*/ 14130 h 1323819"/>
                <a:gd name="connsiteX3" fmla="*/ 10 w 2034609"/>
                <a:gd name="connsiteY3" fmla="*/ 671357 h 1323819"/>
                <a:gd name="connsiteX0" fmla="*/ 0 w 2034599"/>
                <a:gd name="connsiteY0" fmla="*/ 668091 h 1320553"/>
                <a:gd name="connsiteX1" fmla="*/ 1766885 w 2034599"/>
                <a:gd name="connsiteY1" fmla="*/ 1320553 h 1320553"/>
                <a:gd name="connsiteX2" fmla="*/ 1740690 w 2034599"/>
                <a:gd name="connsiteY2" fmla="*/ 10864 h 1320553"/>
                <a:gd name="connsiteX3" fmla="*/ 0 w 2034599"/>
                <a:gd name="connsiteY3" fmla="*/ 668091 h 1320553"/>
                <a:gd name="connsiteX0" fmla="*/ 0 w 1984592"/>
                <a:gd name="connsiteY0" fmla="*/ 661043 h 1320648"/>
                <a:gd name="connsiteX1" fmla="*/ 1716878 w 1984592"/>
                <a:gd name="connsiteY1" fmla="*/ 1320648 h 1320648"/>
                <a:gd name="connsiteX2" fmla="*/ 1690683 w 1984592"/>
                <a:gd name="connsiteY2" fmla="*/ 10959 h 1320648"/>
                <a:gd name="connsiteX3" fmla="*/ 0 w 1984592"/>
                <a:gd name="connsiteY3" fmla="*/ 661043 h 1320648"/>
                <a:gd name="connsiteX0" fmla="*/ 0 w 2063174"/>
                <a:gd name="connsiteY0" fmla="*/ 661043 h 1320648"/>
                <a:gd name="connsiteX1" fmla="*/ 1795460 w 2063174"/>
                <a:gd name="connsiteY1" fmla="*/ 1320648 h 1320648"/>
                <a:gd name="connsiteX2" fmla="*/ 1769265 w 2063174"/>
                <a:gd name="connsiteY2" fmla="*/ 10959 h 1320648"/>
                <a:gd name="connsiteX3" fmla="*/ 0 w 2063174"/>
                <a:gd name="connsiteY3" fmla="*/ 661043 h 1320648"/>
                <a:gd name="connsiteX0" fmla="*/ 0 w 1998881"/>
                <a:gd name="connsiteY0" fmla="*/ 658694 h 1320680"/>
                <a:gd name="connsiteX1" fmla="*/ 1731167 w 1998881"/>
                <a:gd name="connsiteY1" fmla="*/ 1320680 h 1320680"/>
                <a:gd name="connsiteX2" fmla="*/ 1704972 w 1998881"/>
                <a:gd name="connsiteY2" fmla="*/ 10991 h 1320680"/>
                <a:gd name="connsiteX3" fmla="*/ 0 w 1998881"/>
                <a:gd name="connsiteY3" fmla="*/ 658694 h 1320680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2013169"/>
                <a:gd name="connsiteY0" fmla="*/ 645322 h 1309689"/>
                <a:gd name="connsiteX1" fmla="*/ 1745455 w 2013169"/>
                <a:gd name="connsiteY1" fmla="*/ 1309689 h 1309689"/>
                <a:gd name="connsiteX2" fmla="*/ 1719260 w 2013169"/>
                <a:gd name="connsiteY2" fmla="*/ 0 h 1309689"/>
                <a:gd name="connsiteX3" fmla="*/ 0 w 2013169"/>
                <a:gd name="connsiteY3" fmla="*/ 645322 h 1309689"/>
                <a:gd name="connsiteX0" fmla="*/ 0 w 1996500"/>
                <a:gd name="connsiteY0" fmla="*/ 645322 h 1309689"/>
                <a:gd name="connsiteX1" fmla="*/ 1728786 w 1996500"/>
                <a:gd name="connsiteY1" fmla="*/ 1309689 h 1309689"/>
                <a:gd name="connsiteX2" fmla="*/ 1702591 w 1996500"/>
                <a:gd name="connsiteY2" fmla="*/ 0 h 1309689"/>
                <a:gd name="connsiteX3" fmla="*/ 0 w 1996500"/>
                <a:gd name="connsiteY3" fmla="*/ 645322 h 1309689"/>
                <a:gd name="connsiteX0" fmla="*/ 0 w 2025075"/>
                <a:gd name="connsiteY0" fmla="*/ 647703 h 1309689"/>
                <a:gd name="connsiteX1" fmla="*/ 1757361 w 2025075"/>
                <a:gd name="connsiteY1" fmla="*/ 1309689 h 1309689"/>
                <a:gd name="connsiteX2" fmla="*/ 1731166 w 2025075"/>
                <a:gd name="connsiteY2" fmla="*/ 0 h 1309689"/>
                <a:gd name="connsiteX3" fmla="*/ 0 w 2025075"/>
                <a:gd name="connsiteY3" fmla="*/ 647703 h 1309689"/>
                <a:gd name="connsiteX0" fmla="*/ 0 w 2020313"/>
                <a:gd name="connsiteY0" fmla="*/ 645322 h 1309689"/>
                <a:gd name="connsiteX1" fmla="*/ 1752599 w 2020313"/>
                <a:gd name="connsiteY1" fmla="*/ 1309689 h 1309689"/>
                <a:gd name="connsiteX2" fmla="*/ 1726404 w 2020313"/>
                <a:gd name="connsiteY2" fmla="*/ 0 h 1309689"/>
                <a:gd name="connsiteX3" fmla="*/ 0 w 2020313"/>
                <a:gd name="connsiteY3" fmla="*/ 645322 h 13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313" h="1309689">
                  <a:moveTo>
                    <a:pt x="0" y="645322"/>
                  </a:moveTo>
                  <a:cubicBezTo>
                    <a:pt x="397668" y="625478"/>
                    <a:pt x="1381124" y="1019971"/>
                    <a:pt x="1752599" y="1309689"/>
                  </a:cubicBezTo>
                  <a:cubicBezTo>
                    <a:pt x="2129233" y="772320"/>
                    <a:pt x="2097481" y="472281"/>
                    <a:pt x="1726404" y="0"/>
                  </a:cubicBezTo>
                  <a:cubicBezTo>
                    <a:pt x="1346198" y="312737"/>
                    <a:pt x="414734" y="622304"/>
                    <a:pt x="0" y="645322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600B0B57-CC3D-43FE-A974-7A611BEC3566}"/>
                </a:ext>
              </a:extLst>
            </p:cNvPr>
            <p:cNvSpPr/>
            <p:nvPr/>
          </p:nvSpPr>
          <p:spPr>
            <a:xfrm>
              <a:off x="6750409" y="4769038"/>
              <a:ext cx="100208" cy="1535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295">
              <a:extLst>
                <a:ext uri="{FF2B5EF4-FFF2-40B4-BE49-F238E27FC236}">
                  <a16:creationId xmlns:a16="http://schemas.microsoft.com/office/drawing/2014/main" id="{1B2D3E91-0E1A-474E-A881-01B1D2E66085}"/>
                </a:ext>
              </a:extLst>
            </p:cNvPr>
            <p:cNvGrpSpPr/>
            <p:nvPr/>
          </p:nvGrpSpPr>
          <p:grpSpPr>
            <a:xfrm>
              <a:off x="6451715" y="4672070"/>
              <a:ext cx="414819" cy="346877"/>
              <a:chOff x="1352548" y="1533525"/>
              <a:chExt cx="2050352" cy="1714530"/>
            </a:xfrm>
          </p:grpSpPr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98DEEDF5-41FB-437D-BF68-7532E9941CFE}"/>
                  </a:ext>
                </a:extLst>
              </p:cNvPr>
              <p:cNvSpPr/>
              <p:nvPr/>
            </p:nvSpPr>
            <p:spPr>
              <a:xfrm>
                <a:off x="1352549" y="1533525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2E5A3FE7-7CF5-4A2B-A616-36C6AD4AED14}"/>
                  </a:ext>
                </a:extLst>
              </p:cNvPr>
              <p:cNvSpPr/>
              <p:nvPr/>
            </p:nvSpPr>
            <p:spPr>
              <a:xfrm flipV="1">
                <a:off x="1352548" y="2390790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4E6732A8-9F48-457A-AB91-70F6914EC717}"/>
                  </a:ext>
                </a:extLst>
              </p:cNvPr>
              <p:cNvSpPr/>
              <p:nvPr/>
            </p:nvSpPr>
            <p:spPr>
              <a:xfrm>
                <a:off x="3112294" y="1747836"/>
                <a:ext cx="290606" cy="1307307"/>
              </a:xfrm>
              <a:custGeom>
                <a:avLst/>
                <a:gdLst>
                  <a:gd name="connsiteX0" fmla="*/ 0 w 428625"/>
                  <a:gd name="connsiteY0" fmla="*/ 0 h 1209675"/>
                  <a:gd name="connsiteX1" fmla="*/ 428625 w 428625"/>
                  <a:gd name="connsiteY1" fmla="*/ 609600 h 1209675"/>
                  <a:gd name="connsiteX2" fmla="*/ 0 w 428625"/>
                  <a:gd name="connsiteY2" fmla="*/ 1209675 h 1209675"/>
                  <a:gd name="connsiteX3" fmla="*/ 0 w 428625"/>
                  <a:gd name="connsiteY3" fmla="*/ 1209675 h 1209675"/>
                  <a:gd name="connsiteX0" fmla="*/ 0 w 485928"/>
                  <a:gd name="connsiteY0" fmla="*/ 0 h 1257300"/>
                  <a:gd name="connsiteX1" fmla="*/ 485775 w 485928"/>
                  <a:gd name="connsiteY1" fmla="*/ 657225 h 1257300"/>
                  <a:gd name="connsiteX2" fmla="*/ 57150 w 485928"/>
                  <a:gd name="connsiteY2" fmla="*/ 1257300 h 1257300"/>
                  <a:gd name="connsiteX3" fmla="*/ 57150 w 485928"/>
                  <a:gd name="connsiteY3" fmla="*/ 1257300 h 1257300"/>
                  <a:gd name="connsiteX0" fmla="*/ 0 w 505093"/>
                  <a:gd name="connsiteY0" fmla="*/ 0 h 1304925"/>
                  <a:gd name="connsiteX1" fmla="*/ 504825 w 505093"/>
                  <a:gd name="connsiteY1" fmla="*/ 704850 h 1304925"/>
                  <a:gd name="connsiteX2" fmla="*/ 76200 w 505093"/>
                  <a:gd name="connsiteY2" fmla="*/ 1304925 h 1304925"/>
                  <a:gd name="connsiteX3" fmla="*/ 76200 w 505093"/>
                  <a:gd name="connsiteY3" fmla="*/ 1304925 h 1304925"/>
                  <a:gd name="connsiteX0" fmla="*/ 0 w 307746"/>
                  <a:gd name="connsiteY0" fmla="*/ 0 h 1304925"/>
                  <a:gd name="connsiteX1" fmla="*/ 307181 w 307746"/>
                  <a:gd name="connsiteY1" fmla="*/ 638175 h 1304925"/>
                  <a:gd name="connsiteX2" fmla="*/ 76200 w 307746"/>
                  <a:gd name="connsiteY2" fmla="*/ 1304925 h 1304925"/>
                  <a:gd name="connsiteX3" fmla="*/ 76200 w 307746"/>
                  <a:gd name="connsiteY3" fmla="*/ 1304925 h 1304925"/>
                  <a:gd name="connsiteX0" fmla="*/ 0 w 307986"/>
                  <a:gd name="connsiteY0" fmla="*/ 0 h 1304925"/>
                  <a:gd name="connsiteX1" fmla="*/ 307181 w 307986"/>
                  <a:gd name="connsiteY1" fmla="*/ 638175 h 1304925"/>
                  <a:gd name="connsiteX2" fmla="*/ 76200 w 307986"/>
                  <a:gd name="connsiteY2" fmla="*/ 1304925 h 1304925"/>
                  <a:gd name="connsiteX3" fmla="*/ 76200 w 307986"/>
                  <a:gd name="connsiteY3" fmla="*/ 1304925 h 1304925"/>
                  <a:gd name="connsiteX0" fmla="*/ 0 w 307200"/>
                  <a:gd name="connsiteY0" fmla="*/ 0 h 1304925"/>
                  <a:gd name="connsiteX1" fmla="*/ 307181 w 307200"/>
                  <a:gd name="connsiteY1" fmla="*/ 638175 h 1304925"/>
                  <a:gd name="connsiteX2" fmla="*/ 76200 w 307200"/>
                  <a:gd name="connsiteY2" fmla="*/ 1304925 h 1304925"/>
                  <a:gd name="connsiteX3" fmla="*/ 76200 w 307200"/>
                  <a:gd name="connsiteY3" fmla="*/ 1304925 h 1304925"/>
                  <a:gd name="connsiteX0" fmla="*/ 0 w 328629"/>
                  <a:gd name="connsiteY0" fmla="*/ 0 h 1304925"/>
                  <a:gd name="connsiteX1" fmla="*/ 328613 w 328629"/>
                  <a:gd name="connsiteY1" fmla="*/ 652463 h 1304925"/>
                  <a:gd name="connsiteX2" fmla="*/ 76200 w 328629"/>
                  <a:gd name="connsiteY2" fmla="*/ 1304925 h 1304925"/>
                  <a:gd name="connsiteX3" fmla="*/ 76200 w 328629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0" fmla="*/ 7144 w 335764"/>
                  <a:gd name="connsiteY0" fmla="*/ 0 h 1285875"/>
                  <a:gd name="connsiteX1" fmla="*/ 335757 w 335764"/>
                  <a:gd name="connsiteY1" fmla="*/ 652463 h 1285875"/>
                  <a:gd name="connsiteX2" fmla="*/ 0 w 335764"/>
                  <a:gd name="connsiteY2" fmla="*/ 1285875 h 1285875"/>
                  <a:gd name="connsiteX0" fmla="*/ 0 w 328835"/>
                  <a:gd name="connsiteY0" fmla="*/ 0 h 1312069"/>
                  <a:gd name="connsiteX1" fmla="*/ 328613 w 328835"/>
                  <a:gd name="connsiteY1" fmla="*/ 652463 h 1312069"/>
                  <a:gd name="connsiteX2" fmla="*/ 40481 w 328835"/>
                  <a:gd name="connsiteY2" fmla="*/ 1312069 h 1312069"/>
                  <a:gd name="connsiteX0" fmla="*/ 0 w 312024"/>
                  <a:gd name="connsiteY0" fmla="*/ 0 h 1307307"/>
                  <a:gd name="connsiteX1" fmla="*/ 311945 w 312024"/>
                  <a:gd name="connsiteY1" fmla="*/ 647701 h 1307307"/>
                  <a:gd name="connsiteX2" fmla="*/ 23813 w 312024"/>
                  <a:gd name="connsiteY2" fmla="*/ 1307307 h 1307307"/>
                  <a:gd name="connsiteX0" fmla="*/ 0 w 278710"/>
                  <a:gd name="connsiteY0" fmla="*/ 0 h 1307307"/>
                  <a:gd name="connsiteX1" fmla="*/ 278608 w 278710"/>
                  <a:gd name="connsiteY1" fmla="*/ 650082 h 1307307"/>
                  <a:gd name="connsiteX2" fmla="*/ 23813 w 278710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0606"/>
                  <a:gd name="connsiteY0" fmla="*/ 0 h 1307307"/>
                  <a:gd name="connsiteX1" fmla="*/ 290514 w 290606"/>
                  <a:gd name="connsiteY1" fmla="*/ 652464 h 1307307"/>
                  <a:gd name="connsiteX2" fmla="*/ 23813 w 290606"/>
                  <a:gd name="connsiteY2" fmla="*/ 1307307 h 130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06" h="1307307">
                    <a:moveTo>
                      <a:pt x="0" y="0"/>
                    </a:moveTo>
                    <a:cubicBezTo>
                      <a:pt x="190499" y="258763"/>
                      <a:pt x="286545" y="434580"/>
                      <a:pt x="290514" y="652464"/>
                    </a:cubicBezTo>
                    <a:cubicBezTo>
                      <a:pt x="294483" y="870348"/>
                      <a:pt x="170657" y="1091407"/>
                      <a:pt x="23813" y="1307307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796ABDCE-9548-4949-A4BE-0416A1D5BEAF}"/>
                </a:ext>
              </a:extLst>
            </p:cNvPr>
            <p:cNvSpPr/>
            <p:nvPr/>
          </p:nvSpPr>
          <p:spPr>
            <a:xfrm>
              <a:off x="6782070" y="4807432"/>
              <a:ext cx="61666" cy="73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290A62F9-54D4-4A17-88CA-58A6BF790B99}"/>
                </a:ext>
              </a:extLst>
            </p:cNvPr>
            <p:cNvGrpSpPr/>
            <p:nvPr/>
          </p:nvGrpSpPr>
          <p:grpSpPr>
            <a:xfrm>
              <a:off x="9094363" y="4603281"/>
              <a:ext cx="378086" cy="383896"/>
              <a:chOff x="6032473" y="1838325"/>
              <a:chExt cx="1708177" cy="1734424"/>
            </a:xfrm>
          </p:grpSpPr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B9BE16AC-33F2-4C1F-971E-A8B8C6CB091B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E4503CC6-E90C-4ADE-92B8-22F1DF996D6B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15A4715-AEF1-4633-801B-E845B77EA0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CA53BF25-424E-4EE8-A03B-6C0C7716A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82CEA659-D80D-4003-BCAE-8B3E799E1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41F92680-44A5-4AF2-938B-24AE6EE7B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FE4F217-F256-4E55-9441-F646FBC1C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6DE0711-4F32-4A29-A472-F9A809A582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88774509-D5A7-4294-AB18-AB10D4F608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5482F10F-F826-4F37-B832-1BABEF55D6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3594557E-B1F0-4F69-B8CD-6653B73251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2B19EB8D-0301-43EC-8B5D-3AC298C23B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332EF465-C3B2-4D63-9696-D7C4868D0C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17AA2AAE-0C29-4930-B942-A7DAD13AA0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F1230B7B-5D96-4973-9BD6-84717794B1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887142F2-1554-4C33-87D7-4299D3E53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5254D0DA-93B4-45C4-AB7F-05F1DB80DD5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21E702C4-E4B3-4BE9-B980-0A34F4615DEE}"/>
                </a:ext>
              </a:extLst>
            </p:cNvPr>
            <p:cNvSpPr/>
            <p:nvPr/>
          </p:nvSpPr>
          <p:spPr>
            <a:xfrm>
              <a:off x="7083731" y="5613859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80286298-CA81-43A6-9617-E8EB6C13CC90}"/>
                </a:ext>
              </a:extLst>
            </p:cNvPr>
            <p:cNvCxnSpPr>
              <a:cxnSpLocks/>
            </p:cNvCxnSpPr>
            <p:nvPr/>
          </p:nvCxnSpPr>
          <p:spPr>
            <a:xfrm>
              <a:off x="7083731" y="5614368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C9BC8C56-E202-464F-AE8B-C745D4A88336}"/>
                </a:ext>
              </a:extLst>
            </p:cNvPr>
            <p:cNvSpPr/>
            <p:nvPr/>
          </p:nvSpPr>
          <p:spPr>
            <a:xfrm>
              <a:off x="7083731" y="5714139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FCE6533E-01FA-4D56-81AE-458003442B59}"/>
                </a:ext>
              </a:extLst>
            </p:cNvPr>
            <p:cNvSpPr/>
            <p:nvPr/>
          </p:nvSpPr>
          <p:spPr>
            <a:xfrm rot="10800000">
              <a:off x="7085274" y="4184590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25F6291B-33E6-40AE-8013-FCA96A7DBC9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85274" y="4385021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908A256F-9A81-4DC0-8983-073CDC72E492}"/>
                </a:ext>
              </a:extLst>
            </p:cNvPr>
            <p:cNvSpPr/>
            <p:nvPr/>
          </p:nvSpPr>
          <p:spPr>
            <a:xfrm rot="10800000">
              <a:off x="7083731" y="4127054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24ADC6C6-1924-410C-9A55-06FC66D1D142}"/>
                </a:ext>
              </a:extLst>
            </p:cNvPr>
            <p:cNvSpPr/>
            <p:nvPr/>
          </p:nvSpPr>
          <p:spPr>
            <a:xfrm>
              <a:off x="7564267" y="5097889"/>
              <a:ext cx="514386" cy="514386"/>
            </a:xfrm>
            <a:prstGeom prst="ellipse">
              <a:avLst/>
            </a:prstGeom>
            <a:solidFill>
              <a:srgbClr val="DDDDDD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D435FBF1-A600-4963-88A1-10C9750FDB97}"/>
                </a:ext>
              </a:extLst>
            </p:cNvPr>
            <p:cNvGrpSpPr/>
            <p:nvPr/>
          </p:nvGrpSpPr>
          <p:grpSpPr>
            <a:xfrm>
              <a:off x="6873546" y="4750641"/>
              <a:ext cx="2308426" cy="141794"/>
              <a:chOff x="6898843" y="3251948"/>
              <a:chExt cx="4671464" cy="286942"/>
            </a:xfrm>
          </p:grpSpPr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FEBC77C1-229D-4F87-AE9C-A61A93E6EEA8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ED5E3571-DC7B-4ED8-BDD0-E198B21CDC54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7E3B352-0E7B-41C6-A5E7-CDA54A3B9276}"/>
                </a:ext>
              </a:extLst>
            </p:cNvPr>
            <p:cNvGrpSpPr/>
            <p:nvPr/>
          </p:nvGrpSpPr>
          <p:grpSpPr>
            <a:xfrm>
              <a:off x="6917048" y="4433983"/>
              <a:ext cx="2214024" cy="1134602"/>
              <a:chOff x="7410450" y="2755900"/>
              <a:chExt cx="4076700" cy="2089150"/>
            </a:xfrm>
          </p:grpSpPr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C0CF10C4-8C23-406E-81A9-936D4DF3DA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0450" y="3536950"/>
                <a:ext cx="1028700" cy="13081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518826E4-EDF9-43BB-99BB-D660810F7E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9150" y="2755900"/>
                <a:ext cx="209550" cy="20828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BA98B953-3E60-454E-8038-53781FFE7F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5200" y="2755900"/>
                <a:ext cx="2901950" cy="67945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464E8E1-9206-47EA-A2DA-05EB5707CCC8}"/>
                </a:ext>
              </a:extLst>
            </p:cNvPr>
            <p:cNvSpPr/>
            <p:nvPr/>
          </p:nvSpPr>
          <p:spPr>
            <a:xfrm>
              <a:off x="9101653" y="4756190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62D74426-7257-44AA-88E2-FE0717A7F2EA}"/>
                </a:ext>
              </a:extLst>
            </p:cNvPr>
            <p:cNvSpPr/>
            <p:nvPr/>
          </p:nvSpPr>
          <p:spPr>
            <a:xfrm>
              <a:off x="6872765" y="4813157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7FAC313-AB89-4F9C-BC40-210E6D63DC7F}"/>
                </a:ext>
              </a:extLst>
            </p:cNvPr>
            <p:cNvSpPr/>
            <p:nvPr/>
          </p:nvSpPr>
          <p:spPr>
            <a:xfrm>
              <a:off x="7551578" y="4386386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FB1E28CD-FB4B-4064-AA9A-98DB9A0601CA}"/>
                </a:ext>
              </a:extLst>
            </p:cNvPr>
            <p:cNvSpPr/>
            <p:nvPr/>
          </p:nvSpPr>
          <p:spPr>
            <a:xfrm>
              <a:off x="7434375" y="5538664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1" name="TextBox 380">
            <a:extLst>
              <a:ext uri="{FF2B5EF4-FFF2-40B4-BE49-F238E27FC236}">
                <a16:creationId xmlns:a16="http://schemas.microsoft.com/office/drawing/2014/main" id="{24BA0664-2A34-499B-B0C7-378FE66C7640}"/>
              </a:ext>
            </a:extLst>
          </p:cNvPr>
          <p:cNvSpPr txBox="1"/>
          <p:nvPr/>
        </p:nvSpPr>
        <p:spPr>
          <a:xfrm>
            <a:off x="3016505" y="2405495"/>
            <a:ext cx="6868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Primary sample space</a:t>
            </a:r>
            <a:r>
              <a:rPr lang="en-US" sz="4000" dirty="0"/>
              <a:t> mutation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0DB0EB1-62CF-45B1-B5F8-D721B5A80F9F}"/>
              </a:ext>
            </a:extLst>
          </p:cNvPr>
          <p:cNvSpPr txBox="1"/>
          <p:nvPr/>
        </p:nvSpPr>
        <p:spPr>
          <a:xfrm>
            <a:off x="3948220" y="5729083"/>
            <a:ext cx="4501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</a:rPr>
              <a:t>Path space</a:t>
            </a:r>
            <a:r>
              <a:rPr lang="en-US" sz="4000" dirty="0"/>
              <a:t> mutation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6D668D5F-8B49-4433-9E9E-D0EBBE38045E}"/>
              </a:ext>
            </a:extLst>
          </p:cNvPr>
          <p:cNvGrpSpPr/>
          <p:nvPr/>
        </p:nvGrpSpPr>
        <p:grpSpPr>
          <a:xfrm>
            <a:off x="56422" y="805486"/>
            <a:ext cx="3020733" cy="1745281"/>
            <a:chOff x="2805870" y="4127054"/>
            <a:chExt cx="3020733" cy="1745281"/>
          </a:xfrm>
        </p:grpSpPr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C7778B-7305-43BA-B0AC-D29409012FF5}"/>
                </a:ext>
              </a:extLst>
            </p:cNvPr>
            <p:cNvSpPr/>
            <p:nvPr/>
          </p:nvSpPr>
          <p:spPr>
            <a:xfrm>
              <a:off x="2812134" y="4714946"/>
              <a:ext cx="408742" cy="264971"/>
            </a:xfrm>
            <a:custGeom>
              <a:avLst/>
              <a:gdLst>
                <a:gd name="connsiteX0" fmla="*/ 0 w 1304925"/>
                <a:gd name="connsiteY0" fmla="*/ 21080 h 240155"/>
                <a:gd name="connsiteX1" fmla="*/ 847725 w 1304925"/>
                <a:gd name="connsiteY1" fmla="*/ 21080 h 240155"/>
                <a:gd name="connsiteX2" fmla="*/ 1304925 w 1304925"/>
                <a:gd name="connsiteY2" fmla="*/ 240155 h 240155"/>
                <a:gd name="connsiteX0" fmla="*/ 0 w 1304925"/>
                <a:gd name="connsiteY0" fmla="*/ 17146 h 236221"/>
                <a:gd name="connsiteX1" fmla="*/ 847725 w 1304925"/>
                <a:gd name="connsiteY1" fmla="*/ 17146 h 236221"/>
                <a:gd name="connsiteX2" fmla="*/ 1304925 w 1304925"/>
                <a:gd name="connsiteY2" fmla="*/ 236221 h 236221"/>
                <a:gd name="connsiteX0" fmla="*/ 0 w 1561756"/>
                <a:gd name="connsiteY0" fmla="*/ 17 h 734943"/>
                <a:gd name="connsiteX1" fmla="*/ 1509713 w 1561756"/>
                <a:gd name="connsiteY1" fmla="*/ 733442 h 734943"/>
                <a:gd name="connsiteX2" fmla="*/ 1304925 w 1561756"/>
                <a:gd name="connsiteY2" fmla="*/ 219092 h 734943"/>
                <a:gd name="connsiteX0" fmla="*/ 0 w 1890712"/>
                <a:gd name="connsiteY0" fmla="*/ 19 h 777645"/>
                <a:gd name="connsiteX1" fmla="*/ 1509713 w 1890712"/>
                <a:gd name="connsiteY1" fmla="*/ 733444 h 777645"/>
                <a:gd name="connsiteX2" fmla="*/ 1890712 w 1890712"/>
                <a:gd name="connsiteY2" fmla="*/ 757256 h 777645"/>
                <a:gd name="connsiteX0" fmla="*/ 0 w 1890712"/>
                <a:gd name="connsiteY0" fmla="*/ 0 h 757237"/>
                <a:gd name="connsiteX1" fmla="*/ 1890712 w 1890712"/>
                <a:gd name="connsiteY1" fmla="*/ 757237 h 757237"/>
                <a:gd name="connsiteX0" fmla="*/ 0 w 1743074"/>
                <a:gd name="connsiteY0" fmla="*/ 0 h 695324"/>
                <a:gd name="connsiteX1" fmla="*/ 1743074 w 1743074"/>
                <a:gd name="connsiteY1" fmla="*/ 695324 h 695324"/>
                <a:gd name="connsiteX0" fmla="*/ 0 w 1771649"/>
                <a:gd name="connsiteY0" fmla="*/ 0 h 676274"/>
                <a:gd name="connsiteX1" fmla="*/ 1771649 w 1771649"/>
                <a:gd name="connsiteY1" fmla="*/ 676274 h 676274"/>
                <a:gd name="connsiteX0" fmla="*/ 0 w 1769267"/>
                <a:gd name="connsiteY0" fmla="*/ 0 h 669131"/>
                <a:gd name="connsiteX1" fmla="*/ 1769267 w 1769267"/>
                <a:gd name="connsiteY1" fmla="*/ 669131 h 669131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386 h 662373"/>
                <a:gd name="connsiteX1" fmla="*/ 1764504 w 1764504"/>
                <a:gd name="connsiteY1" fmla="*/ 662373 h 662373"/>
                <a:gd name="connsiteX0" fmla="*/ 0 w 1764504"/>
                <a:gd name="connsiteY0" fmla="*/ 656 h 662643"/>
                <a:gd name="connsiteX1" fmla="*/ 1764504 w 1764504"/>
                <a:gd name="connsiteY1" fmla="*/ 662643 h 662643"/>
                <a:gd name="connsiteX0" fmla="*/ 0 w 1895207"/>
                <a:gd name="connsiteY0" fmla="*/ 656 h 710333"/>
                <a:gd name="connsiteX1" fmla="*/ 1764504 w 1895207"/>
                <a:gd name="connsiteY1" fmla="*/ 662643 h 710333"/>
                <a:gd name="connsiteX2" fmla="*/ 1764503 w 1895207"/>
                <a:gd name="connsiteY2" fmla="*/ 657880 h 710333"/>
                <a:gd name="connsiteX0" fmla="*/ 0 w 2069303"/>
                <a:gd name="connsiteY0" fmla="*/ 23814 h 696170"/>
                <a:gd name="connsiteX1" fmla="*/ 1764504 w 2069303"/>
                <a:gd name="connsiteY1" fmla="*/ 685801 h 696170"/>
                <a:gd name="connsiteX2" fmla="*/ 2069303 w 2069303"/>
                <a:gd name="connsiteY2" fmla="*/ 0 h 696170"/>
                <a:gd name="connsiteX0" fmla="*/ 0 w 2069303"/>
                <a:gd name="connsiteY0" fmla="*/ 23814 h 685801"/>
                <a:gd name="connsiteX1" fmla="*/ 1764504 w 2069303"/>
                <a:gd name="connsiteY1" fmla="*/ 685801 h 685801"/>
                <a:gd name="connsiteX2" fmla="*/ 2069303 w 2069303"/>
                <a:gd name="connsiteY2" fmla="*/ 0 h 685801"/>
                <a:gd name="connsiteX0" fmla="*/ 0 w 1863896"/>
                <a:gd name="connsiteY0" fmla="*/ 433389 h 1095376"/>
                <a:gd name="connsiteX1" fmla="*/ 1764504 w 1863896"/>
                <a:gd name="connsiteY1" fmla="*/ 1095376 h 1095376"/>
                <a:gd name="connsiteX2" fmla="*/ 1814509 w 1863896"/>
                <a:gd name="connsiteY2" fmla="*/ 0 h 1095376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744715 h 1406702"/>
                <a:gd name="connsiteX1" fmla="*/ 1764504 w 1842348"/>
                <a:gd name="connsiteY1" fmla="*/ 1406702 h 1406702"/>
                <a:gd name="connsiteX2" fmla="*/ 1738309 w 1842348"/>
                <a:gd name="connsiteY2" fmla="*/ 97013 h 1406702"/>
                <a:gd name="connsiteX3" fmla="*/ 1738310 w 1842348"/>
                <a:gd name="connsiteY3" fmla="*/ 97016 h 1406702"/>
                <a:gd name="connsiteX0" fmla="*/ 0 w 1842348"/>
                <a:gd name="connsiteY0" fmla="*/ 721938 h 1383925"/>
                <a:gd name="connsiteX1" fmla="*/ 1764504 w 1842348"/>
                <a:gd name="connsiteY1" fmla="*/ 1383925 h 1383925"/>
                <a:gd name="connsiteX2" fmla="*/ 1738309 w 1842348"/>
                <a:gd name="connsiteY2" fmla="*/ 74236 h 1383925"/>
                <a:gd name="connsiteX3" fmla="*/ 1395410 w 1842348"/>
                <a:gd name="connsiteY3" fmla="*/ 188539 h 1383925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3" fmla="*/ 1395410 w 1842348"/>
                <a:gd name="connsiteY3" fmla="*/ 114303 h 1309689"/>
                <a:gd name="connsiteX0" fmla="*/ 0 w 1910661"/>
                <a:gd name="connsiteY0" fmla="*/ 665321 h 1327308"/>
                <a:gd name="connsiteX1" fmla="*/ 1764504 w 1910661"/>
                <a:gd name="connsiteY1" fmla="*/ 1327308 h 1327308"/>
                <a:gd name="connsiteX2" fmla="*/ 1738309 w 1910661"/>
                <a:gd name="connsiteY2" fmla="*/ 17619 h 1327308"/>
                <a:gd name="connsiteX3" fmla="*/ 1395410 w 1910661"/>
                <a:gd name="connsiteY3" fmla="*/ 131922 h 1327308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647702 h 1309689"/>
                <a:gd name="connsiteX1" fmla="*/ 1764504 w 1935399"/>
                <a:gd name="connsiteY1" fmla="*/ 1309689 h 1309689"/>
                <a:gd name="connsiteX2" fmla="*/ 1738309 w 1935399"/>
                <a:gd name="connsiteY2" fmla="*/ 0 h 1309689"/>
                <a:gd name="connsiteX3" fmla="*/ 1395410 w 1935399"/>
                <a:gd name="connsiteY3" fmla="*/ 114303 h 1309689"/>
                <a:gd name="connsiteX0" fmla="*/ 0 w 1948729"/>
                <a:gd name="connsiteY0" fmla="*/ 647702 h 1309689"/>
                <a:gd name="connsiteX1" fmla="*/ 1764504 w 1948729"/>
                <a:gd name="connsiteY1" fmla="*/ 1309689 h 1309689"/>
                <a:gd name="connsiteX2" fmla="*/ 1738309 w 1948729"/>
                <a:gd name="connsiteY2" fmla="*/ 0 h 1309689"/>
                <a:gd name="connsiteX3" fmla="*/ 1395410 w 1948729"/>
                <a:gd name="connsiteY3" fmla="*/ 114303 h 1309689"/>
                <a:gd name="connsiteX0" fmla="*/ 0 w 2018722"/>
                <a:gd name="connsiteY0" fmla="*/ 647702 h 1309689"/>
                <a:gd name="connsiteX1" fmla="*/ 1764504 w 2018722"/>
                <a:gd name="connsiteY1" fmla="*/ 1309689 h 1309689"/>
                <a:gd name="connsiteX2" fmla="*/ 1738309 w 2018722"/>
                <a:gd name="connsiteY2" fmla="*/ 0 h 1309689"/>
                <a:gd name="connsiteX3" fmla="*/ 1395410 w 2018722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395410 w 2032218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606428 h 1309689"/>
                <a:gd name="connsiteX0" fmla="*/ 1590 w 2033808"/>
                <a:gd name="connsiteY0" fmla="*/ 647702 h 1309689"/>
                <a:gd name="connsiteX1" fmla="*/ 1766094 w 2033808"/>
                <a:gd name="connsiteY1" fmla="*/ 1309689 h 1309689"/>
                <a:gd name="connsiteX2" fmla="*/ 1739899 w 2033808"/>
                <a:gd name="connsiteY2" fmla="*/ 0 h 1309689"/>
                <a:gd name="connsiteX3" fmla="*/ 0 w 2033808"/>
                <a:gd name="connsiteY3" fmla="*/ 6477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58735 w 2032218"/>
                <a:gd name="connsiteY3" fmla="*/ 5111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59372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468310 w 2032218"/>
                <a:gd name="connsiteY3" fmla="*/ 23495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4730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47702 h 1309689"/>
                <a:gd name="connsiteX0" fmla="*/ 0 w 2032218"/>
                <a:gd name="connsiteY0" fmla="*/ 6858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85802 h 1309689"/>
                <a:gd name="connsiteX0" fmla="*/ 7962 w 2040180"/>
                <a:gd name="connsiteY0" fmla="*/ 685802 h 1309689"/>
                <a:gd name="connsiteX1" fmla="*/ 1772466 w 2040180"/>
                <a:gd name="connsiteY1" fmla="*/ 1309689 h 1309689"/>
                <a:gd name="connsiteX2" fmla="*/ 1746271 w 2040180"/>
                <a:gd name="connsiteY2" fmla="*/ 0 h 1309689"/>
                <a:gd name="connsiteX3" fmla="*/ 22 w 2040180"/>
                <a:gd name="connsiteY3" fmla="*/ 513560 h 1309689"/>
                <a:gd name="connsiteX4" fmla="*/ 7962 w 2040180"/>
                <a:gd name="connsiteY4" fmla="*/ 685802 h 1309689"/>
                <a:gd name="connsiteX0" fmla="*/ 5589 w 2040188"/>
                <a:gd name="connsiteY0" fmla="*/ 657227 h 1309689"/>
                <a:gd name="connsiteX1" fmla="*/ 1772474 w 2040188"/>
                <a:gd name="connsiteY1" fmla="*/ 1309689 h 1309689"/>
                <a:gd name="connsiteX2" fmla="*/ 1746279 w 2040188"/>
                <a:gd name="connsiteY2" fmla="*/ 0 h 1309689"/>
                <a:gd name="connsiteX3" fmla="*/ 30 w 2040188"/>
                <a:gd name="connsiteY3" fmla="*/ 513560 h 1309689"/>
                <a:gd name="connsiteX4" fmla="*/ 5589 w 2040188"/>
                <a:gd name="connsiteY4" fmla="*/ 657227 h 1309689"/>
                <a:gd name="connsiteX0" fmla="*/ 10 w 2034609"/>
                <a:gd name="connsiteY0" fmla="*/ 671357 h 1323819"/>
                <a:gd name="connsiteX1" fmla="*/ 1766895 w 2034609"/>
                <a:gd name="connsiteY1" fmla="*/ 1323819 h 1323819"/>
                <a:gd name="connsiteX2" fmla="*/ 1740700 w 2034609"/>
                <a:gd name="connsiteY2" fmla="*/ 14130 h 1323819"/>
                <a:gd name="connsiteX3" fmla="*/ 10 w 2034609"/>
                <a:gd name="connsiteY3" fmla="*/ 671357 h 1323819"/>
                <a:gd name="connsiteX0" fmla="*/ 0 w 2034599"/>
                <a:gd name="connsiteY0" fmla="*/ 668091 h 1320553"/>
                <a:gd name="connsiteX1" fmla="*/ 1766885 w 2034599"/>
                <a:gd name="connsiteY1" fmla="*/ 1320553 h 1320553"/>
                <a:gd name="connsiteX2" fmla="*/ 1740690 w 2034599"/>
                <a:gd name="connsiteY2" fmla="*/ 10864 h 1320553"/>
                <a:gd name="connsiteX3" fmla="*/ 0 w 2034599"/>
                <a:gd name="connsiteY3" fmla="*/ 668091 h 1320553"/>
                <a:gd name="connsiteX0" fmla="*/ 0 w 1984592"/>
                <a:gd name="connsiteY0" fmla="*/ 661043 h 1320648"/>
                <a:gd name="connsiteX1" fmla="*/ 1716878 w 1984592"/>
                <a:gd name="connsiteY1" fmla="*/ 1320648 h 1320648"/>
                <a:gd name="connsiteX2" fmla="*/ 1690683 w 1984592"/>
                <a:gd name="connsiteY2" fmla="*/ 10959 h 1320648"/>
                <a:gd name="connsiteX3" fmla="*/ 0 w 1984592"/>
                <a:gd name="connsiteY3" fmla="*/ 661043 h 1320648"/>
                <a:gd name="connsiteX0" fmla="*/ 0 w 2063174"/>
                <a:gd name="connsiteY0" fmla="*/ 661043 h 1320648"/>
                <a:gd name="connsiteX1" fmla="*/ 1795460 w 2063174"/>
                <a:gd name="connsiteY1" fmla="*/ 1320648 h 1320648"/>
                <a:gd name="connsiteX2" fmla="*/ 1769265 w 2063174"/>
                <a:gd name="connsiteY2" fmla="*/ 10959 h 1320648"/>
                <a:gd name="connsiteX3" fmla="*/ 0 w 2063174"/>
                <a:gd name="connsiteY3" fmla="*/ 661043 h 1320648"/>
                <a:gd name="connsiteX0" fmla="*/ 0 w 1998881"/>
                <a:gd name="connsiteY0" fmla="*/ 658694 h 1320680"/>
                <a:gd name="connsiteX1" fmla="*/ 1731167 w 1998881"/>
                <a:gd name="connsiteY1" fmla="*/ 1320680 h 1320680"/>
                <a:gd name="connsiteX2" fmla="*/ 1704972 w 1998881"/>
                <a:gd name="connsiteY2" fmla="*/ 10991 h 1320680"/>
                <a:gd name="connsiteX3" fmla="*/ 0 w 1998881"/>
                <a:gd name="connsiteY3" fmla="*/ 658694 h 1320680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2013169"/>
                <a:gd name="connsiteY0" fmla="*/ 645322 h 1309689"/>
                <a:gd name="connsiteX1" fmla="*/ 1745455 w 2013169"/>
                <a:gd name="connsiteY1" fmla="*/ 1309689 h 1309689"/>
                <a:gd name="connsiteX2" fmla="*/ 1719260 w 2013169"/>
                <a:gd name="connsiteY2" fmla="*/ 0 h 1309689"/>
                <a:gd name="connsiteX3" fmla="*/ 0 w 2013169"/>
                <a:gd name="connsiteY3" fmla="*/ 645322 h 1309689"/>
                <a:gd name="connsiteX0" fmla="*/ 0 w 1996500"/>
                <a:gd name="connsiteY0" fmla="*/ 645322 h 1309689"/>
                <a:gd name="connsiteX1" fmla="*/ 1728786 w 1996500"/>
                <a:gd name="connsiteY1" fmla="*/ 1309689 h 1309689"/>
                <a:gd name="connsiteX2" fmla="*/ 1702591 w 1996500"/>
                <a:gd name="connsiteY2" fmla="*/ 0 h 1309689"/>
                <a:gd name="connsiteX3" fmla="*/ 0 w 1996500"/>
                <a:gd name="connsiteY3" fmla="*/ 645322 h 1309689"/>
                <a:gd name="connsiteX0" fmla="*/ 0 w 2025075"/>
                <a:gd name="connsiteY0" fmla="*/ 647703 h 1309689"/>
                <a:gd name="connsiteX1" fmla="*/ 1757361 w 2025075"/>
                <a:gd name="connsiteY1" fmla="*/ 1309689 h 1309689"/>
                <a:gd name="connsiteX2" fmla="*/ 1731166 w 2025075"/>
                <a:gd name="connsiteY2" fmla="*/ 0 h 1309689"/>
                <a:gd name="connsiteX3" fmla="*/ 0 w 2025075"/>
                <a:gd name="connsiteY3" fmla="*/ 647703 h 1309689"/>
                <a:gd name="connsiteX0" fmla="*/ 0 w 2020313"/>
                <a:gd name="connsiteY0" fmla="*/ 645322 h 1309689"/>
                <a:gd name="connsiteX1" fmla="*/ 1752599 w 2020313"/>
                <a:gd name="connsiteY1" fmla="*/ 1309689 h 1309689"/>
                <a:gd name="connsiteX2" fmla="*/ 1726404 w 2020313"/>
                <a:gd name="connsiteY2" fmla="*/ 0 h 1309689"/>
                <a:gd name="connsiteX3" fmla="*/ 0 w 2020313"/>
                <a:gd name="connsiteY3" fmla="*/ 645322 h 13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313" h="1309689">
                  <a:moveTo>
                    <a:pt x="0" y="645322"/>
                  </a:moveTo>
                  <a:cubicBezTo>
                    <a:pt x="397668" y="625478"/>
                    <a:pt x="1381124" y="1019971"/>
                    <a:pt x="1752599" y="1309689"/>
                  </a:cubicBezTo>
                  <a:cubicBezTo>
                    <a:pt x="2129233" y="772320"/>
                    <a:pt x="2097481" y="472281"/>
                    <a:pt x="1726404" y="0"/>
                  </a:cubicBezTo>
                  <a:cubicBezTo>
                    <a:pt x="1346198" y="312737"/>
                    <a:pt x="414734" y="622304"/>
                    <a:pt x="0" y="645322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D8731F82-1E84-4DD8-979B-C02596794E21}"/>
                </a:ext>
              </a:extLst>
            </p:cNvPr>
            <p:cNvSpPr/>
            <p:nvPr/>
          </p:nvSpPr>
          <p:spPr>
            <a:xfrm>
              <a:off x="3104564" y="4769038"/>
              <a:ext cx="100208" cy="1535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3CAB887-8F28-4FB0-AC00-03D4D704492C}"/>
                </a:ext>
              </a:extLst>
            </p:cNvPr>
            <p:cNvGrpSpPr/>
            <p:nvPr/>
          </p:nvGrpSpPr>
          <p:grpSpPr>
            <a:xfrm>
              <a:off x="2805870" y="4672070"/>
              <a:ext cx="414819" cy="346877"/>
              <a:chOff x="1352548" y="1533525"/>
              <a:chExt cx="2050352" cy="1714530"/>
            </a:xfrm>
          </p:grpSpPr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9BB5820E-1407-4183-A6C3-5B0C980008EC}"/>
                  </a:ext>
                </a:extLst>
              </p:cNvPr>
              <p:cNvSpPr/>
              <p:nvPr/>
            </p:nvSpPr>
            <p:spPr>
              <a:xfrm>
                <a:off x="1352549" y="1533525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D54F278-19EB-49C9-A2D1-55D7BB941ED4}"/>
                  </a:ext>
                </a:extLst>
              </p:cNvPr>
              <p:cNvSpPr/>
              <p:nvPr/>
            </p:nvSpPr>
            <p:spPr>
              <a:xfrm flipV="1">
                <a:off x="1352548" y="2390790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A210FAB7-0A5F-4DF9-8272-55011B2FBC48}"/>
                  </a:ext>
                </a:extLst>
              </p:cNvPr>
              <p:cNvSpPr/>
              <p:nvPr/>
            </p:nvSpPr>
            <p:spPr>
              <a:xfrm>
                <a:off x="3112294" y="1747836"/>
                <a:ext cx="290606" cy="1307307"/>
              </a:xfrm>
              <a:custGeom>
                <a:avLst/>
                <a:gdLst>
                  <a:gd name="connsiteX0" fmla="*/ 0 w 428625"/>
                  <a:gd name="connsiteY0" fmla="*/ 0 h 1209675"/>
                  <a:gd name="connsiteX1" fmla="*/ 428625 w 428625"/>
                  <a:gd name="connsiteY1" fmla="*/ 609600 h 1209675"/>
                  <a:gd name="connsiteX2" fmla="*/ 0 w 428625"/>
                  <a:gd name="connsiteY2" fmla="*/ 1209675 h 1209675"/>
                  <a:gd name="connsiteX3" fmla="*/ 0 w 428625"/>
                  <a:gd name="connsiteY3" fmla="*/ 1209675 h 1209675"/>
                  <a:gd name="connsiteX0" fmla="*/ 0 w 485928"/>
                  <a:gd name="connsiteY0" fmla="*/ 0 h 1257300"/>
                  <a:gd name="connsiteX1" fmla="*/ 485775 w 485928"/>
                  <a:gd name="connsiteY1" fmla="*/ 657225 h 1257300"/>
                  <a:gd name="connsiteX2" fmla="*/ 57150 w 485928"/>
                  <a:gd name="connsiteY2" fmla="*/ 1257300 h 1257300"/>
                  <a:gd name="connsiteX3" fmla="*/ 57150 w 485928"/>
                  <a:gd name="connsiteY3" fmla="*/ 1257300 h 1257300"/>
                  <a:gd name="connsiteX0" fmla="*/ 0 w 505093"/>
                  <a:gd name="connsiteY0" fmla="*/ 0 h 1304925"/>
                  <a:gd name="connsiteX1" fmla="*/ 504825 w 505093"/>
                  <a:gd name="connsiteY1" fmla="*/ 704850 h 1304925"/>
                  <a:gd name="connsiteX2" fmla="*/ 76200 w 505093"/>
                  <a:gd name="connsiteY2" fmla="*/ 1304925 h 1304925"/>
                  <a:gd name="connsiteX3" fmla="*/ 76200 w 505093"/>
                  <a:gd name="connsiteY3" fmla="*/ 1304925 h 1304925"/>
                  <a:gd name="connsiteX0" fmla="*/ 0 w 307746"/>
                  <a:gd name="connsiteY0" fmla="*/ 0 h 1304925"/>
                  <a:gd name="connsiteX1" fmla="*/ 307181 w 307746"/>
                  <a:gd name="connsiteY1" fmla="*/ 638175 h 1304925"/>
                  <a:gd name="connsiteX2" fmla="*/ 76200 w 307746"/>
                  <a:gd name="connsiteY2" fmla="*/ 1304925 h 1304925"/>
                  <a:gd name="connsiteX3" fmla="*/ 76200 w 307746"/>
                  <a:gd name="connsiteY3" fmla="*/ 1304925 h 1304925"/>
                  <a:gd name="connsiteX0" fmla="*/ 0 w 307986"/>
                  <a:gd name="connsiteY0" fmla="*/ 0 h 1304925"/>
                  <a:gd name="connsiteX1" fmla="*/ 307181 w 307986"/>
                  <a:gd name="connsiteY1" fmla="*/ 638175 h 1304925"/>
                  <a:gd name="connsiteX2" fmla="*/ 76200 w 307986"/>
                  <a:gd name="connsiteY2" fmla="*/ 1304925 h 1304925"/>
                  <a:gd name="connsiteX3" fmla="*/ 76200 w 307986"/>
                  <a:gd name="connsiteY3" fmla="*/ 1304925 h 1304925"/>
                  <a:gd name="connsiteX0" fmla="*/ 0 w 307200"/>
                  <a:gd name="connsiteY0" fmla="*/ 0 h 1304925"/>
                  <a:gd name="connsiteX1" fmla="*/ 307181 w 307200"/>
                  <a:gd name="connsiteY1" fmla="*/ 638175 h 1304925"/>
                  <a:gd name="connsiteX2" fmla="*/ 76200 w 307200"/>
                  <a:gd name="connsiteY2" fmla="*/ 1304925 h 1304925"/>
                  <a:gd name="connsiteX3" fmla="*/ 76200 w 307200"/>
                  <a:gd name="connsiteY3" fmla="*/ 1304925 h 1304925"/>
                  <a:gd name="connsiteX0" fmla="*/ 0 w 328629"/>
                  <a:gd name="connsiteY0" fmla="*/ 0 h 1304925"/>
                  <a:gd name="connsiteX1" fmla="*/ 328613 w 328629"/>
                  <a:gd name="connsiteY1" fmla="*/ 652463 h 1304925"/>
                  <a:gd name="connsiteX2" fmla="*/ 76200 w 328629"/>
                  <a:gd name="connsiteY2" fmla="*/ 1304925 h 1304925"/>
                  <a:gd name="connsiteX3" fmla="*/ 76200 w 328629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0" fmla="*/ 7144 w 335764"/>
                  <a:gd name="connsiteY0" fmla="*/ 0 h 1285875"/>
                  <a:gd name="connsiteX1" fmla="*/ 335757 w 335764"/>
                  <a:gd name="connsiteY1" fmla="*/ 652463 h 1285875"/>
                  <a:gd name="connsiteX2" fmla="*/ 0 w 335764"/>
                  <a:gd name="connsiteY2" fmla="*/ 1285875 h 1285875"/>
                  <a:gd name="connsiteX0" fmla="*/ 0 w 328835"/>
                  <a:gd name="connsiteY0" fmla="*/ 0 h 1312069"/>
                  <a:gd name="connsiteX1" fmla="*/ 328613 w 328835"/>
                  <a:gd name="connsiteY1" fmla="*/ 652463 h 1312069"/>
                  <a:gd name="connsiteX2" fmla="*/ 40481 w 328835"/>
                  <a:gd name="connsiteY2" fmla="*/ 1312069 h 1312069"/>
                  <a:gd name="connsiteX0" fmla="*/ 0 w 312024"/>
                  <a:gd name="connsiteY0" fmla="*/ 0 h 1307307"/>
                  <a:gd name="connsiteX1" fmla="*/ 311945 w 312024"/>
                  <a:gd name="connsiteY1" fmla="*/ 647701 h 1307307"/>
                  <a:gd name="connsiteX2" fmla="*/ 23813 w 312024"/>
                  <a:gd name="connsiteY2" fmla="*/ 1307307 h 1307307"/>
                  <a:gd name="connsiteX0" fmla="*/ 0 w 278710"/>
                  <a:gd name="connsiteY0" fmla="*/ 0 h 1307307"/>
                  <a:gd name="connsiteX1" fmla="*/ 278608 w 278710"/>
                  <a:gd name="connsiteY1" fmla="*/ 650082 h 1307307"/>
                  <a:gd name="connsiteX2" fmla="*/ 23813 w 278710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0606"/>
                  <a:gd name="connsiteY0" fmla="*/ 0 h 1307307"/>
                  <a:gd name="connsiteX1" fmla="*/ 290514 w 290606"/>
                  <a:gd name="connsiteY1" fmla="*/ 652464 h 1307307"/>
                  <a:gd name="connsiteX2" fmla="*/ 23813 w 290606"/>
                  <a:gd name="connsiteY2" fmla="*/ 1307307 h 130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06" h="1307307">
                    <a:moveTo>
                      <a:pt x="0" y="0"/>
                    </a:moveTo>
                    <a:cubicBezTo>
                      <a:pt x="190499" y="258763"/>
                      <a:pt x="286545" y="434580"/>
                      <a:pt x="290514" y="652464"/>
                    </a:cubicBezTo>
                    <a:cubicBezTo>
                      <a:pt x="294483" y="870348"/>
                      <a:pt x="170657" y="1091407"/>
                      <a:pt x="23813" y="1307307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461113AB-5BFE-4200-9D6F-523FD76AE3B0}"/>
                </a:ext>
              </a:extLst>
            </p:cNvPr>
            <p:cNvSpPr/>
            <p:nvPr/>
          </p:nvSpPr>
          <p:spPr>
            <a:xfrm>
              <a:off x="3136225" y="4807432"/>
              <a:ext cx="61666" cy="73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E851BF0A-E988-4493-8BE8-E5BEB0E1F5DD}"/>
                </a:ext>
              </a:extLst>
            </p:cNvPr>
            <p:cNvGrpSpPr/>
            <p:nvPr/>
          </p:nvGrpSpPr>
          <p:grpSpPr>
            <a:xfrm>
              <a:off x="5448518" y="4603281"/>
              <a:ext cx="378085" cy="383895"/>
              <a:chOff x="6032445" y="1838329"/>
              <a:chExt cx="1708163" cy="1734420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1409C82F-6893-45A9-914B-0C073ECB3227}"/>
                  </a:ext>
                </a:extLst>
              </p:cNvPr>
              <p:cNvSpPr/>
              <p:nvPr/>
            </p:nvSpPr>
            <p:spPr>
              <a:xfrm>
                <a:off x="6330922" y="2187680"/>
                <a:ext cx="1028693" cy="1028702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A00CD872-414F-4AF0-8DD5-E7366A76990E}"/>
                  </a:ext>
                </a:extLst>
              </p:cNvPr>
              <p:cNvCxnSpPr/>
              <p:nvPr/>
            </p:nvCxnSpPr>
            <p:spPr>
              <a:xfrm>
                <a:off x="6781767" y="1838329"/>
                <a:ext cx="0" cy="26987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ACD1148-1EEC-4699-B029-E969DB466C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46" y="1917804"/>
                <a:ext cx="152399" cy="24732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6CF41F4-F54F-43C0-AD5E-DB0A0635D8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23" y="2188538"/>
                <a:ext cx="88899" cy="11784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8EB4EFC1-6B13-470A-88D9-FA106FC707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42" y="2376941"/>
                <a:ext cx="238176" cy="11861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195B3267-349A-40C2-B1E4-F6F6BDDDD6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094" y="2733313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CD25F337-1894-4EEF-92C8-9122E38D3C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45" y="2977328"/>
                <a:ext cx="254025" cy="12111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A67CFBA8-F507-44A5-A210-7A72578363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195" y="3126213"/>
                <a:ext cx="98450" cy="13439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C49C6300-9D04-449B-B9B9-33D4623198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193" y="1959347"/>
                <a:ext cx="47569" cy="16427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6D0A7F5E-90D9-48E7-B9F9-F465A1BAC0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20" y="1973267"/>
                <a:ext cx="92175" cy="25711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79FA8017-3D08-4138-B2E5-1F4AA80308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27" y="2298989"/>
                <a:ext cx="154066" cy="79286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529C2E68-DD86-4165-8F7A-DF5573DE57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13" y="2587722"/>
                <a:ext cx="288895" cy="3964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B341752-A0F5-437B-B99F-9D9958C1FD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53" y="2855980"/>
                <a:ext cx="115103" cy="332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314527E2-2DF1-4CF0-BDE1-E144E5D1E6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56" y="3071798"/>
                <a:ext cx="256004" cy="18880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B606707-6247-4568-988A-629E310A37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01" y="3254346"/>
                <a:ext cx="128002" cy="21439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A5317F4-BBDE-4180-91A8-D25586377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37" y="3295853"/>
                <a:ext cx="33243" cy="172889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FE5661C0-C6EE-4695-88BC-0098CC07C3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799" y="3295848"/>
                <a:ext cx="72689" cy="27690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631F7092-6B22-4C39-A6D4-92E07E378D2E}"/>
                </a:ext>
              </a:extLst>
            </p:cNvPr>
            <p:cNvSpPr/>
            <p:nvPr/>
          </p:nvSpPr>
          <p:spPr>
            <a:xfrm>
              <a:off x="3437886" y="5613859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C5D4936E-C186-441B-8AE5-E023AF71591A}"/>
                </a:ext>
              </a:extLst>
            </p:cNvPr>
            <p:cNvCxnSpPr>
              <a:cxnSpLocks/>
            </p:cNvCxnSpPr>
            <p:nvPr/>
          </p:nvCxnSpPr>
          <p:spPr>
            <a:xfrm>
              <a:off x="3437886" y="5614368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43877A3-42C0-4770-9BB9-BA80AD551768}"/>
                </a:ext>
              </a:extLst>
            </p:cNvPr>
            <p:cNvSpPr/>
            <p:nvPr/>
          </p:nvSpPr>
          <p:spPr>
            <a:xfrm>
              <a:off x="3437886" y="5714139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B02E1AFC-664B-473D-87FD-D5A7FD310083}"/>
                </a:ext>
              </a:extLst>
            </p:cNvPr>
            <p:cNvSpPr/>
            <p:nvPr/>
          </p:nvSpPr>
          <p:spPr>
            <a:xfrm rot="10800000">
              <a:off x="3439429" y="4184590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5314026E-E1CB-49D6-A80D-A78236D57C0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439429" y="4385021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D4CF550-0D22-4D72-9DFC-126A3F0580E9}"/>
                </a:ext>
              </a:extLst>
            </p:cNvPr>
            <p:cNvSpPr/>
            <p:nvPr/>
          </p:nvSpPr>
          <p:spPr>
            <a:xfrm rot="10800000">
              <a:off x="3437886" y="4127054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8D82DE9B-0476-4964-BA8A-1D45DC874061}"/>
                </a:ext>
              </a:extLst>
            </p:cNvPr>
            <p:cNvSpPr/>
            <p:nvPr/>
          </p:nvSpPr>
          <p:spPr>
            <a:xfrm>
              <a:off x="3918422" y="5097889"/>
              <a:ext cx="514386" cy="514386"/>
            </a:xfrm>
            <a:prstGeom prst="ellipse">
              <a:avLst/>
            </a:prstGeom>
            <a:solidFill>
              <a:srgbClr val="DDDDDD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8B1C390D-FB58-4B03-9770-72D0D23FACA2}"/>
                </a:ext>
              </a:extLst>
            </p:cNvPr>
            <p:cNvGrpSpPr/>
            <p:nvPr/>
          </p:nvGrpSpPr>
          <p:grpSpPr>
            <a:xfrm>
              <a:off x="3227701" y="4386386"/>
              <a:ext cx="2308426" cy="1229508"/>
              <a:chOff x="6898843" y="2514823"/>
              <a:chExt cx="4671464" cy="2488103"/>
            </a:xfrm>
          </p:grpSpPr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2A063D68-5B13-49E2-AC71-0BC00A2B98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56716" y="3462794"/>
                <a:ext cx="851519" cy="1515755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89D24680-08B8-4553-9F45-E5B590B19B8C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899B35BA-30D3-44A7-AB1A-445CBB7AE9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8235" y="2544389"/>
                <a:ext cx="999185" cy="243827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2FF4467-11A2-4308-A2B2-2C8098C1AA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01100" y="2584450"/>
                <a:ext cx="2725610" cy="756157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1C1A0464-02D2-4961-8FAF-F8EBC100E86C}"/>
                  </a:ext>
                </a:extLst>
              </p:cNvPr>
              <p:cNvSpPr/>
              <p:nvPr/>
            </p:nvSpPr>
            <p:spPr>
              <a:xfrm>
                <a:off x="7729583" y="4842499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DFF07480-A42C-4CB9-B8EE-2127BAD7E519}"/>
                  </a:ext>
                </a:extLst>
              </p:cNvPr>
              <p:cNvSpPr/>
              <p:nvPr/>
            </p:nvSpPr>
            <p:spPr>
              <a:xfrm>
                <a:off x="8725645" y="2514823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7B67A106-13D0-4571-AC48-D324EED0B603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rgbClr val="FF9900"/>
              </a:solidFill>
              <a:ln w="285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E7CD71E-018F-4742-BDEA-D8D13942E4E7}"/>
              </a:ext>
            </a:extLst>
          </p:cNvPr>
          <p:cNvGrpSpPr/>
          <p:nvPr/>
        </p:nvGrpSpPr>
        <p:grpSpPr>
          <a:xfrm>
            <a:off x="9071244" y="793116"/>
            <a:ext cx="3020734" cy="1745281"/>
            <a:chOff x="6451715" y="4127054"/>
            <a:chExt cx="3020734" cy="1745281"/>
          </a:xfrm>
        </p:grpSpPr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DD28E10-90D6-4C43-B16D-7DDBA1673905}"/>
                </a:ext>
              </a:extLst>
            </p:cNvPr>
            <p:cNvSpPr/>
            <p:nvPr/>
          </p:nvSpPr>
          <p:spPr>
            <a:xfrm>
              <a:off x="6457979" y="4714946"/>
              <a:ext cx="408742" cy="264971"/>
            </a:xfrm>
            <a:custGeom>
              <a:avLst/>
              <a:gdLst>
                <a:gd name="connsiteX0" fmla="*/ 0 w 1304925"/>
                <a:gd name="connsiteY0" fmla="*/ 21080 h 240155"/>
                <a:gd name="connsiteX1" fmla="*/ 847725 w 1304925"/>
                <a:gd name="connsiteY1" fmla="*/ 21080 h 240155"/>
                <a:gd name="connsiteX2" fmla="*/ 1304925 w 1304925"/>
                <a:gd name="connsiteY2" fmla="*/ 240155 h 240155"/>
                <a:gd name="connsiteX0" fmla="*/ 0 w 1304925"/>
                <a:gd name="connsiteY0" fmla="*/ 17146 h 236221"/>
                <a:gd name="connsiteX1" fmla="*/ 847725 w 1304925"/>
                <a:gd name="connsiteY1" fmla="*/ 17146 h 236221"/>
                <a:gd name="connsiteX2" fmla="*/ 1304925 w 1304925"/>
                <a:gd name="connsiteY2" fmla="*/ 236221 h 236221"/>
                <a:gd name="connsiteX0" fmla="*/ 0 w 1561756"/>
                <a:gd name="connsiteY0" fmla="*/ 17 h 734943"/>
                <a:gd name="connsiteX1" fmla="*/ 1509713 w 1561756"/>
                <a:gd name="connsiteY1" fmla="*/ 733442 h 734943"/>
                <a:gd name="connsiteX2" fmla="*/ 1304925 w 1561756"/>
                <a:gd name="connsiteY2" fmla="*/ 219092 h 734943"/>
                <a:gd name="connsiteX0" fmla="*/ 0 w 1890712"/>
                <a:gd name="connsiteY0" fmla="*/ 19 h 777645"/>
                <a:gd name="connsiteX1" fmla="*/ 1509713 w 1890712"/>
                <a:gd name="connsiteY1" fmla="*/ 733444 h 777645"/>
                <a:gd name="connsiteX2" fmla="*/ 1890712 w 1890712"/>
                <a:gd name="connsiteY2" fmla="*/ 757256 h 777645"/>
                <a:gd name="connsiteX0" fmla="*/ 0 w 1890712"/>
                <a:gd name="connsiteY0" fmla="*/ 0 h 757237"/>
                <a:gd name="connsiteX1" fmla="*/ 1890712 w 1890712"/>
                <a:gd name="connsiteY1" fmla="*/ 757237 h 757237"/>
                <a:gd name="connsiteX0" fmla="*/ 0 w 1743074"/>
                <a:gd name="connsiteY0" fmla="*/ 0 h 695324"/>
                <a:gd name="connsiteX1" fmla="*/ 1743074 w 1743074"/>
                <a:gd name="connsiteY1" fmla="*/ 695324 h 695324"/>
                <a:gd name="connsiteX0" fmla="*/ 0 w 1771649"/>
                <a:gd name="connsiteY0" fmla="*/ 0 h 676274"/>
                <a:gd name="connsiteX1" fmla="*/ 1771649 w 1771649"/>
                <a:gd name="connsiteY1" fmla="*/ 676274 h 676274"/>
                <a:gd name="connsiteX0" fmla="*/ 0 w 1769267"/>
                <a:gd name="connsiteY0" fmla="*/ 0 h 669131"/>
                <a:gd name="connsiteX1" fmla="*/ 1769267 w 1769267"/>
                <a:gd name="connsiteY1" fmla="*/ 669131 h 669131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386 h 662373"/>
                <a:gd name="connsiteX1" fmla="*/ 1764504 w 1764504"/>
                <a:gd name="connsiteY1" fmla="*/ 662373 h 662373"/>
                <a:gd name="connsiteX0" fmla="*/ 0 w 1764504"/>
                <a:gd name="connsiteY0" fmla="*/ 656 h 662643"/>
                <a:gd name="connsiteX1" fmla="*/ 1764504 w 1764504"/>
                <a:gd name="connsiteY1" fmla="*/ 662643 h 662643"/>
                <a:gd name="connsiteX0" fmla="*/ 0 w 1895207"/>
                <a:gd name="connsiteY0" fmla="*/ 656 h 710333"/>
                <a:gd name="connsiteX1" fmla="*/ 1764504 w 1895207"/>
                <a:gd name="connsiteY1" fmla="*/ 662643 h 710333"/>
                <a:gd name="connsiteX2" fmla="*/ 1764503 w 1895207"/>
                <a:gd name="connsiteY2" fmla="*/ 657880 h 710333"/>
                <a:gd name="connsiteX0" fmla="*/ 0 w 2069303"/>
                <a:gd name="connsiteY0" fmla="*/ 23814 h 696170"/>
                <a:gd name="connsiteX1" fmla="*/ 1764504 w 2069303"/>
                <a:gd name="connsiteY1" fmla="*/ 685801 h 696170"/>
                <a:gd name="connsiteX2" fmla="*/ 2069303 w 2069303"/>
                <a:gd name="connsiteY2" fmla="*/ 0 h 696170"/>
                <a:gd name="connsiteX0" fmla="*/ 0 w 2069303"/>
                <a:gd name="connsiteY0" fmla="*/ 23814 h 685801"/>
                <a:gd name="connsiteX1" fmla="*/ 1764504 w 2069303"/>
                <a:gd name="connsiteY1" fmla="*/ 685801 h 685801"/>
                <a:gd name="connsiteX2" fmla="*/ 2069303 w 2069303"/>
                <a:gd name="connsiteY2" fmla="*/ 0 h 685801"/>
                <a:gd name="connsiteX0" fmla="*/ 0 w 1863896"/>
                <a:gd name="connsiteY0" fmla="*/ 433389 h 1095376"/>
                <a:gd name="connsiteX1" fmla="*/ 1764504 w 1863896"/>
                <a:gd name="connsiteY1" fmla="*/ 1095376 h 1095376"/>
                <a:gd name="connsiteX2" fmla="*/ 1814509 w 1863896"/>
                <a:gd name="connsiteY2" fmla="*/ 0 h 1095376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744715 h 1406702"/>
                <a:gd name="connsiteX1" fmla="*/ 1764504 w 1842348"/>
                <a:gd name="connsiteY1" fmla="*/ 1406702 h 1406702"/>
                <a:gd name="connsiteX2" fmla="*/ 1738309 w 1842348"/>
                <a:gd name="connsiteY2" fmla="*/ 97013 h 1406702"/>
                <a:gd name="connsiteX3" fmla="*/ 1738310 w 1842348"/>
                <a:gd name="connsiteY3" fmla="*/ 97016 h 1406702"/>
                <a:gd name="connsiteX0" fmla="*/ 0 w 1842348"/>
                <a:gd name="connsiteY0" fmla="*/ 721938 h 1383925"/>
                <a:gd name="connsiteX1" fmla="*/ 1764504 w 1842348"/>
                <a:gd name="connsiteY1" fmla="*/ 1383925 h 1383925"/>
                <a:gd name="connsiteX2" fmla="*/ 1738309 w 1842348"/>
                <a:gd name="connsiteY2" fmla="*/ 74236 h 1383925"/>
                <a:gd name="connsiteX3" fmla="*/ 1395410 w 1842348"/>
                <a:gd name="connsiteY3" fmla="*/ 188539 h 1383925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3" fmla="*/ 1395410 w 1842348"/>
                <a:gd name="connsiteY3" fmla="*/ 114303 h 1309689"/>
                <a:gd name="connsiteX0" fmla="*/ 0 w 1910661"/>
                <a:gd name="connsiteY0" fmla="*/ 665321 h 1327308"/>
                <a:gd name="connsiteX1" fmla="*/ 1764504 w 1910661"/>
                <a:gd name="connsiteY1" fmla="*/ 1327308 h 1327308"/>
                <a:gd name="connsiteX2" fmla="*/ 1738309 w 1910661"/>
                <a:gd name="connsiteY2" fmla="*/ 17619 h 1327308"/>
                <a:gd name="connsiteX3" fmla="*/ 1395410 w 1910661"/>
                <a:gd name="connsiteY3" fmla="*/ 131922 h 1327308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647702 h 1309689"/>
                <a:gd name="connsiteX1" fmla="*/ 1764504 w 1935399"/>
                <a:gd name="connsiteY1" fmla="*/ 1309689 h 1309689"/>
                <a:gd name="connsiteX2" fmla="*/ 1738309 w 1935399"/>
                <a:gd name="connsiteY2" fmla="*/ 0 h 1309689"/>
                <a:gd name="connsiteX3" fmla="*/ 1395410 w 1935399"/>
                <a:gd name="connsiteY3" fmla="*/ 114303 h 1309689"/>
                <a:gd name="connsiteX0" fmla="*/ 0 w 1948729"/>
                <a:gd name="connsiteY0" fmla="*/ 647702 h 1309689"/>
                <a:gd name="connsiteX1" fmla="*/ 1764504 w 1948729"/>
                <a:gd name="connsiteY1" fmla="*/ 1309689 h 1309689"/>
                <a:gd name="connsiteX2" fmla="*/ 1738309 w 1948729"/>
                <a:gd name="connsiteY2" fmla="*/ 0 h 1309689"/>
                <a:gd name="connsiteX3" fmla="*/ 1395410 w 1948729"/>
                <a:gd name="connsiteY3" fmla="*/ 114303 h 1309689"/>
                <a:gd name="connsiteX0" fmla="*/ 0 w 2018722"/>
                <a:gd name="connsiteY0" fmla="*/ 647702 h 1309689"/>
                <a:gd name="connsiteX1" fmla="*/ 1764504 w 2018722"/>
                <a:gd name="connsiteY1" fmla="*/ 1309689 h 1309689"/>
                <a:gd name="connsiteX2" fmla="*/ 1738309 w 2018722"/>
                <a:gd name="connsiteY2" fmla="*/ 0 h 1309689"/>
                <a:gd name="connsiteX3" fmla="*/ 1395410 w 2018722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395410 w 2032218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606428 h 1309689"/>
                <a:gd name="connsiteX0" fmla="*/ 1590 w 2033808"/>
                <a:gd name="connsiteY0" fmla="*/ 647702 h 1309689"/>
                <a:gd name="connsiteX1" fmla="*/ 1766094 w 2033808"/>
                <a:gd name="connsiteY1" fmla="*/ 1309689 h 1309689"/>
                <a:gd name="connsiteX2" fmla="*/ 1739899 w 2033808"/>
                <a:gd name="connsiteY2" fmla="*/ 0 h 1309689"/>
                <a:gd name="connsiteX3" fmla="*/ 0 w 2033808"/>
                <a:gd name="connsiteY3" fmla="*/ 6477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58735 w 2032218"/>
                <a:gd name="connsiteY3" fmla="*/ 5111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59372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468310 w 2032218"/>
                <a:gd name="connsiteY3" fmla="*/ 23495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4730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47702 h 1309689"/>
                <a:gd name="connsiteX0" fmla="*/ 0 w 2032218"/>
                <a:gd name="connsiteY0" fmla="*/ 6858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85802 h 1309689"/>
                <a:gd name="connsiteX0" fmla="*/ 7962 w 2040180"/>
                <a:gd name="connsiteY0" fmla="*/ 685802 h 1309689"/>
                <a:gd name="connsiteX1" fmla="*/ 1772466 w 2040180"/>
                <a:gd name="connsiteY1" fmla="*/ 1309689 h 1309689"/>
                <a:gd name="connsiteX2" fmla="*/ 1746271 w 2040180"/>
                <a:gd name="connsiteY2" fmla="*/ 0 h 1309689"/>
                <a:gd name="connsiteX3" fmla="*/ 22 w 2040180"/>
                <a:gd name="connsiteY3" fmla="*/ 513560 h 1309689"/>
                <a:gd name="connsiteX4" fmla="*/ 7962 w 2040180"/>
                <a:gd name="connsiteY4" fmla="*/ 685802 h 1309689"/>
                <a:gd name="connsiteX0" fmla="*/ 5589 w 2040188"/>
                <a:gd name="connsiteY0" fmla="*/ 657227 h 1309689"/>
                <a:gd name="connsiteX1" fmla="*/ 1772474 w 2040188"/>
                <a:gd name="connsiteY1" fmla="*/ 1309689 h 1309689"/>
                <a:gd name="connsiteX2" fmla="*/ 1746279 w 2040188"/>
                <a:gd name="connsiteY2" fmla="*/ 0 h 1309689"/>
                <a:gd name="connsiteX3" fmla="*/ 30 w 2040188"/>
                <a:gd name="connsiteY3" fmla="*/ 513560 h 1309689"/>
                <a:gd name="connsiteX4" fmla="*/ 5589 w 2040188"/>
                <a:gd name="connsiteY4" fmla="*/ 657227 h 1309689"/>
                <a:gd name="connsiteX0" fmla="*/ 10 w 2034609"/>
                <a:gd name="connsiteY0" fmla="*/ 671357 h 1323819"/>
                <a:gd name="connsiteX1" fmla="*/ 1766895 w 2034609"/>
                <a:gd name="connsiteY1" fmla="*/ 1323819 h 1323819"/>
                <a:gd name="connsiteX2" fmla="*/ 1740700 w 2034609"/>
                <a:gd name="connsiteY2" fmla="*/ 14130 h 1323819"/>
                <a:gd name="connsiteX3" fmla="*/ 10 w 2034609"/>
                <a:gd name="connsiteY3" fmla="*/ 671357 h 1323819"/>
                <a:gd name="connsiteX0" fmla="*/ 0 w 2034599"/>
                <a:gd name="connsiteY0" fmla="*/ 668091 h 1320553"/>
                <a:gd name="connsiteX1" fmla="*/ 1766885 w 2034599"/>
                <a:gd name="connsiteY1" fmla="*/ 1320553 h 1320553"/>
                <a:gd name="connsiteX2" fmla="*/ 1740690 w 2034599"/>
                <a:gd name="connsiteY2" fmla="*/ 10864 h 1320553"/>
                <a:gd name="connsiteX3" fmla="*/ 0 w 2034599"/>
                <a:gd name="connsiteY3" fmla="*/ 668091 h 1320553"/>
                <a:gd name="connsiteX0" fmla="*/ 0 w 1984592"/>
                <a:gd name="connsiteY0" fmla="*/ 661043 h 1320648"/>
                <a:gd name="connsiteX1" fmla="*/ 1716878 w 1984592"/>
                <a:gd name="connsiteY1" fmla="*/ 1320648 h 1320648"/>
                <a:gd name="connsiteX2" fmla="*/ 1690683 w 1984592"/>
                <a:gd name="connsiteY2" fmla="*/ 10959 h 1320648"/>
                <a:gd name="connsiteX3" fmla="*/ 0 w 1984592"/>
                <a:gd name="connsiteY3" fmla="*/ 661043 h 1320648"/>
                <a:gd name="connsiteX0" fmla="*/ 0 w 2063174"/>
                <a:gd name="connsiteY0" fmla="*/ 661043 h 1320648"/>
                <a:gd name="connsiteX1" fmla="*/ 1795460 w 2063174"/>
                <a:gd name="connsiteY1" fmla="*/ 1320648 h 1320648"/>
                <a:gd name="connsiteX2" fmla="*/ 1769265 w 2063174"/>
                <a:gd name="connsiteY2" fmla="*/ 10959 h 1320648"/>
                <a:gd name="connsiteX3" fmla="*/ 0 w 2063174"/>
                <a:gd name="connsiteY3" fmla="*/ 661043 h 1320648"/>
                <a:gd name="connsiteX0" fmla="*/ 0 w 1998881"/>
                <a:gd name="connsiteY0" fmla="*/ 658694 h 1320680"/>
                <a:gd name="connsiteX1" fmla="*/ 1731167 w 1998881"/>
                <a:gd name="connsiteY1" fmla="*/ 1320680 h 1320680"/>
                <a:gd name="connsiteX2" fmla="*/ 1704972 w 1998881"/>
                <a:gd name="connsiteY2" fmla="*/ 10991 h 1320680"/>
                <a:gd name="connsiteX3" fmla="*/ 0 w 1998881"/>
                <a:gd name="connsiteY3" fmla="*/ 658694 h 1320680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2013169"/>
                <a:gd name="connsiteY0" fmla="*/ 645322 h 1309689"/>
                <a:gd name="connsiteX1" fmla="*/ 1745455 w 2013169"/>
                <a:gd name="connsiteY1" fmla="*/ 1309689 h 1309689"/>
                <a:gd name="connsiteX2" fmla="*/ 1719260 w 2013169"/>
                <a:gd name="connsiteY2" fmla="*/ 0 h 1309689"/>
                <a:gd name="connsiteX3" fmla="*/ 0 w 2013169"/>
                <a:gd name="connsiteY3" fmla="*/ 645322 h 1309689"/>
                <a:gd name="connsiteX0" fmla="*/ 0 w 1996500"/>
                <a:gd name="connsiteY0" fmla="*/ 645322 h 1309689"/>
                <a:gd name="connsiteX1" fmla="*/ 1728786 w 1996500"/>
                <a:gd name="connsiteY1" fmla="*/ 1309689 h 1309689"/>
                <a:gd name="connsiteX2" fmla="*/ 1702591 w 1996500"/>
                <a:gd name="connsiteY2" fmla="*/ 0 h 1309689"/>
                <a:gd name="connsiteX3" fmla="*/ 0 w 1996500"/>
                <a:gd name="connsiteY3" fmla="*/ 645322 h 1309689"/>
                <a:gd name="connsiteX0" fmla="*/ 0 w 2025075"/>
                <a:gd name="connsiteY0" fmla="*/ 647703 h 1309689"/>
                <a:gd name="connsiteX1" fmla="*/ 1757361 w 2025075"/>
                <a:gd name="connsiteY1" fmla="*/ 1309689 h 1309689"/>
                <a:gd name="connsiteX2" fmla="*/ 1731166 w 2025075"/>
                <a:gd name="connsiteY2" fmla="*/ 0 h 1309689"/>
                <a:gd name="connsiteX3" fmla="*/ 0 w 2025075"/>
                <a:gd name="connsiteY3" fmla="*/ 647703 h 1309689"/>
                <a:gd name="connsiteX0" fmla="*/ 0 w 2020313"/>
                <a:gd name="connsiteY0" fmla="*/ 645322 h 1309689"/>
                <a:gd name="connsiteX1" fmla="*/ 1752599 w 2020313"/>
                <a:gd name="connsiteY1" fmla="*/ 1309689 h 1309689"/>
                <a:gd name="connsiteX2" fmla="*/ 1726404 w 2020313"/>
                <a:gd name="connsiteY2" fmla="*/ 0 h 1309689"/>
                <a:gd name="connsiteX3" fmla="*/ 0 w 2020313"/>
                <a:gd name="connsiteY3" fmla="*/ 645322 h 13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313" h="1309689">
                  <a:moveTo>
                    <a:pt x="0" y="645322"/>
                  </a:moveTo>
                  <a:cubicBezTo>
                    <a:pt x="397668" y="625478"/>
                    <a:pt x="1381124" y="1019971"/>
                    <a:pt x="1752599" y="1309689"/>
                  </a:cubicBezTo>
                  <a:cubicBezTo>
                    <a:pt x="2129233" y="772320"/>
                    <a:pt x="2097481" y="472281"/>
                    <a:pt x="1726404" y="0"/>
                  </a:cubicBezTo>
                  <a:cubicBezTo>
                    <a:pt x="1346198" y="312737"/>
                    <a:pt x="414734" y="622304"/>
                    <a:pt x="0" y="645322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92A0DB44-A011-4E64-9C88-2EC705CC1695}"/>
                </a:ext>
              </a:extLst>
            </p:cNvPr>
            <p:cNvSpPr/>
            <p:nvPr/>
          </p:nvSpPr>
          <p:spPr>
            <a:xfrm>
              <a:off x="6750409" y="4769038"/>
              <a:ext cx="100208" cy="1535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7165949A-9155-4907-BAA8-C81669F73CCA}"/>
                </a:ext>
              </a:extLst>
            </p:cNvPr>
            <p:cNvGrpSpPr/>
            <p:nvPr/>
          </p:nvGrpSpPr>
          <p:grpSpPr>
            <a:xfrm>
              <a:off x="6451715" y="4672070"/>
              <a:ext cx="414819" cy="346877"/>
              <a:chOff x="1352548" y="1533525"/>
              <a:chExt cx="2050352" cy="1714530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B172496-33D1-4295-9EB6-90DC8D82A66A}"/>
                  </a:ext>
                </a:extLst>
              </p:cNvPr>
              <p:cNvSpPr/>
              <p:nvPr/>
            </p:nvSpPr>
            <p:spPr>
              <a:xfrm>
                <a:off x="1352549" y="1533525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028CA23-77F0-429A-A0FF-D13CB63DDDA5}"/>
                  </a:ext>
                </a:extLst>
              </p:cNvPr>
              <p:cNvSpPr/>
              <p:nvPr/>
            </p:nvSpPr>
            <p:spPr>
              <a:xfrm flipV="1">
                <a:off x="1352548" y="2390790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B9BCF9A9-66E2-4CC8-8C25-56442E4DA694}"/>
                  </a:ext>
                </a:extLst>
              </p:cNvPr>
              <p:cNvSpPr/>
              <p:nvPr/>
            </p:nvSpPr>
            <p:spPr>
              <a:xfrm>
                <a:off x="3112294" y="1747836"/>
                <a:ext cx="290606" cy="1307307"/>
              </a:xfrm>
              <a:custGeom>
                <a:avLst/>
                <a:gdLst>
                  <a:gd name="connsiteX0" fmla="*/ 0 w 428625"/>
                  <a:gd name="connsiteY0" fmla="*/ 0 h 1209675"/>
                  <a:gd name="connsiteX1" fmla="*/ 428625 w 428625"/>
                  <a:gd name="connsiteY1" fmla="*/ 609600 h 1209675"/>
                  <a:gd name="connsiteX2" fmla="*/ 0 w 428625"/>
                  <a:gd name="connsiteY2" fmla="*/ 1209675 h 1209675"/>
                  <a:gd name="connsiteX3" fmla="*/ 0 w 428625"/>
                  <a:gd name="connsiteY3" fmla="*/ 1209675 h 1209675"/>
                  <a:gd name="connsiteX0" fmla="*/ 0 w 485928"/>
                  <a:gd name="connsiteY0" fmla="*/ 0 h 1257300"/>
                  <a:gd name="connsiteX1" fmla="*/ 485775 w 485928"/>
                  <a:gd name="connsiteY1" fmla="*/ 657225 h 1257300"/>
                  <a:gd name="connsiteX2" fmla="*/ 57150 w 485928"/>
                  <a:gd name="connsiteY2" fmla="*/ 1257300 h 1257300"/>
                  <a:gd name="connsiteX3" fmla="*/ 57150 w 485928"/>
                  <a:gd name="connsiteY3" fmla="*/ 1257300 h 1257300"/>
                  <a:gd name="connsiteX0" fmla="*/ 0 w 505093"/>
                  <a:gd name="connsiteY0" fmla="*/ 0 h 1304925"/>
                  <a:gd name="connsiteX1" fmla="*/ 504825 w 505093"/>
                  <a:gd name="connsiteY1" fmla="*/ 704850 h 1304925"/>
                  <a:gd name="connsiteX2" fmla="*/ 76200 w 505093"/>
                  <a:gd name="connsiteY2" fmla="*/ 1304925 h 1304925"/>
                  <a:gd name="connsiteX3" fmla="*/ 76200 w 505093"/>
                  <a:gd name="connsiteY3" fmla="*/ 1304925 h 1304925"/>
                  <a:gd name="connsiteX0" fmla="*/ 0 w 307746"/>
                  <a:gd name="connsiteY0" fmla="*/ 0 h 1304925"/>
                  <a:gd name="connsiteX1" fmla="*/ 307181 w 307746"/>
                  <a:gd name="connsiteY1" fmla="*/ 638175 h 1304925"/>
                  <a:gd name="connsiteX2" fmla="*/ 76200 w 307746"/>
                  <a:gd name="connsiteY2" fmla="*/ 1304925 h 1304925"/>
                  <a:gd name="connsiteX3" fmla="*/ 76200 w 307746"/>
                  <a:gd name="connsiteY3" fmla="*/ 1304925 h 1304925"/>
                  <a:gd name="connsiteX0" fmla="*/ 0 w 307986"/>
                  <a:gd name="connsiteY0" fmla="*/ 0 h 1304925"/>
                  <a:gd name="connsiteX1" fmla="*/ 307181 w 307986"/>
                  <a:gd name="connsiteY1" fmla="*/ 638175 h 1304925"/>
                  <a:gd name="connsiteX2" fmla="*/ 76200 w 307986"/>
                  <a:gd name="connsiteY2" fmla="*/ 1304925 h 1304925"/>
                  <a:gd name="connsiteX3" fmla="*/ 76200 w 307986"/>
                  <a:gd name="connsiteY3" fmla="*/ 1304925 h 1304925"/>
                  <a:gd name="connsiteX0" fmla="*/ 0 w 307200"/>
                  <a:gd name="connsiteY0" fmla="*/ 0 h 1304925"/>
                  <a:gd name="connsiteX1" fmla="*/ 307181 w 307200"/>
                  <a:gd name="connsiteY1" fmla="*/ 638175 h 1304925"/>
                  <a:gd name="connsiteX2" fmla="*/ 76200 w 307200"/>
                  <a:gd name="connsiteY2" fmla="*/ 1304925 h 1304925"/>
                  <a:gd name="connsiteX3" fmla="*/ 76200 w 307200"/>
                  <a:gd name="connsiteY3" fmla="*/ 1304925 h 1304925"/>
                  <a:gd name="connsiteX0" fmla="*/ 0 w 328629"/>
                  <a:gd name="connsiteY0" fmla="*/ 0 h 1304925"/>
                  <a:gd name="connsiteX1" fmla="*/ 328613 w 328629"/>
                  <a:gd name="connsiteY1" fmla="*/ 652463 h 1304925"/>
                  <a:gd name="connsiteX2" fmla="*/ 76200 w 328629"/>
                  <a:gd name="connsiteY2" fmla="*/ 1304925 h 1304925"/>
                  <a:gd name="connsiteX3" fmla="*/ 76200 w 328629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0" fmla="*/ 7144 w 335764"/>
                  <a:gd name="connsiteY0" fmla="*/ 0 h 1285875"/>
                  <a:gd name="connsiteX1" fmla="*/ 335757 w 335764"/>
                  <a:gd name="connsiteY1" fmla="*/ 652463 h 1285875"/>
                  <a:gd name="connsiteX2" fmla="*/ 0 w 335764"/>
                  <a:gd name="connsiteY2" fmla="*/ 1285875 h 1285875"/>
                  <a:gd name="connsiteX0" fmla="*/ 0 w 328835"/>
                  <a:gd name="connsiteY0" fmla="*/ 0 h 1312069"/>
                  <a:gd name="connsiteX1" fmla="*/ 328613 w 328835"/>
                  <a:gd name="connsiteY1" fmla="*/ 652463 h 1312069"/>
                  <a:gd name="connsiteX2" fmla="*/ 40481 w 328835"/>
                  <a:gd name="connsiteY2" fmla="*/ 1312069 h 1312069"/>
                  <a:gd name="connsiteX0" fmla="*/ 0 w 312024"/>
                  <a:gd name="connsiteY0" fmla="*/ 0 h 1307307"/>
                  <a:gd name="connsiteX1" fmla="*/ 311945 w 312024"/>
                  <a:gd name="connsiteY1" fmla="*/ 647701 h 1307307"/>
                  <a:gd name="connsiteX2" fmla="*/ 23813 w 312024"/>
                  <a:gd name="connsiteY2" fmla="*/ 1307307 h 1307307"/>
                  <a:gd name="connsiteX0" fmla="*/ 0 w 278710"/>
                  <a:gd name="connsiteY0" fmla="*/ 0 h 1307307"/>
                  <a:gd name="connsiteX1" fmla="*/ 278608 w 278710"/>
                  <a:gd name="connsiteY1" fmla="*/ 650082 h 1307307"/>
                  <a:gd name="connsiteX2" fmla="*/ 23813 w 278710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0606"/>
                  <a:gd name="connsiteY0" fmla="*/ 0 h 1307307"/>
                  <a:gd name="connsiteX1" fmla="*/ 290514 w 290606"/>
                  <a:gd name="connsiteY1" fmla="*/ 652464 h 1307307"/>
                  <a:gd name="connsiteX2" fmla="*/ 23813 w 290606"/>
                  <a:gd name="connsiteY2" fmla="*/ 1307307 h 130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06" h="1307307">
                    <a:moveTo>
                      <a:pt x="0" y="0"/>
                    </a:moveTo>
                    <a:cubicBezTo>
                      <a:pt x="190499" y="258763"/>
                      <a:pt x="286545" y="434580"/>
                      <a:pt x="290514" y="652464"/>
                    </a:cubicBezTo>
                    <a:cubicBezTo>
                      <a:pt x="294483" y="870348"/>
                      <a:pt x="170657" y="1091407"/>
                      <a:pt x="23813" y="1307307"/>
                    </a:cubicBezTo>
                  </a:path>
                </a:pathLst>
              </a:custGeom>
              <a:noFill/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22D6B7A5-6A4B-4658-B7A7-75B9ACF6F1BF}"/>
                </a:ext>
              </a:extLst>
            </p:cNvPr>
            <p:cNvSpPr/>
            <p:nvPr/>
          </p:nvSpPr>
          <p:spPr>
            <a:xfrm>
              <a:off x="6782070" y="4807432"/>
              <a:ext cx="61666" cy="73228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3C703821-DE02-4919-93DE-143062392654}"/>
                </a:ext>
              </a:extLst>
            </p:cNvPr>
            <p:cNvGrpSpPr/>
            <p:nvPr/>
          </p:nvGrpSpPr>
          <p:grpSpPr>
            <a:xfrm>
              <a:off x="9094363" y="4603281"/>
              <a:ext cx="378086" cy="383896"/>
              <a:chOff x="6032473" y="1838325"/>
              <a:chExt cx="1708177" cy="1734424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91979A3-37B9-4214-8DA3-74B0A112AF0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F6C19CF8-2321-4A44-9702-407210604E64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C763921C-74C2-4672-844B-303FE03D1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B7A34931-7738-4995-A281-F520DF65BB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AE54EF05-BD74-4DA5-A5F4-879463873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790290C9-C3DF-442B-BD8B-6BF68BC37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9A8897FD-AF92-43C0-B204-70A5F45ECE1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0B81932-8DC0-4F7B-A0E6-B7C24DC007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79E2638C-5C15-4B85-8F09-33E8C5F66D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07D7612E-4A50-4D3E-BFAF-F7E28B4920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AF8C0961-E4A3-4EAC-9349-527D433301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76B55A89-9996-4DBE-B3DD-573B189783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8F0FE1FC-02D0-4963-BA11-2AE4BF8DE1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8EA1B04D-E58D-42A3-9861-0F82778890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2E987F86-3D99-41E9-A778-C172F4F77A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7B57342F-D5A9-4D2E-9F12-E667A30C72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159E12FE-511B-470F-8309-AD5AAFEDF5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4FBC9E45-9339-4408-AC4D-37483BF67C88}"/>
                </a:ext>
              </a:extLst>
            </p:cNvPr>
            <p:cNvSpPr/>
            <p:nvPr/>
          </p:nvSpPr>
          <p:spPr>
            <a:xfrm>
              <a:off x="7083731" y="5613859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62709D1D-DDA1-4F8F-9BF0-27BFF164C5E0}"/>
                </a:ext>
              </a:extLst>
            </p:cNvPr>
            <p:cNvCxnSpPr>
              <a:cxnSpLocks/>
            </p:cNvCxnSpPr>
            <p:nvPr/>
          </p:nvCxnSpPr>
          <p:spPr>
            <a:xfrm>
              <a:off x="7083731" y="5614368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39D7B4CD-DC5F-4C00-B24F-80E899F7E5FD}"/>
                </a:ext>
              </a:extLst>
            </p:cNvPr>
            <p:cNvSpPr/>
            <p:nvPr/>
          </p:nvSpPr>
          <p:spPr>
            <a:xfrm>
              <a:off x="7083731" y="5714139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C466FC8-1142-429D-B64D-E7AA751A9073}"/>
                </a:ext>
              </a:extLst>
            </p:cNvPr>
            <p:cNvSpPr/>
            <p:nvPr/>
          </p:nvSpPr>
          <p:spPr>
            <a:xfrm rot="10800000">
              <a:off x="7085274" y="4184590"/>
              <a:ext cx="1925049" cy="20094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EAA7AF70-AAB5-4FE4-A16F-3CABBD5E7BEE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085274" y="4385021"/>
              <a:ext cx="1925049" cy="0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561B20B6-DC1D-4409-BB2A-5EEF6AF6A17E}"/>
                </a:ext>
              </a:extLst>
            </p:cNvPr>
            <p:cNvSpPr/>
            <p:nvPr/>
          </p:nvSpPr>
          <p:spPr>
            <a:xfrm rot="10800000">
              <a:off x="7083731" y="4127054"/>
              <a:ext cx="1926592" cy="15819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5E7D7907-9C5E-417C-9ACC-9AC13DF5DCB2}"/>
                </a:ext>
              </a:extLst>
            </p:cNvPr>
            <p:cNvSpPr/>
            <p:nvPr/>
          </p:nvSpPr>
          <p:spPr>
            <a:xfrm>
              <a:off x="7564267" y="5097889"/>
              <a:ext cx="514386" cy="514386"/>
            </a:xfrm>
            <a:prstGeom prst="ellipse">
              <a:avLst/>
            </a:prstGeom>
            <a:solidFill>
              <a:srgbClr val="DDDDDD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85200F89-66FA-4538-A9C6-E4E99F914843}"/>
                </a:ext>
              </a:extLst>
            </p:cNvPr>
            <p:cNvGrpSpPr/>
            <p:nvPr/>
          </p:nvGrpSpPr>
          <p:grpSpPr>
            <a:xfrm>
              <a:off x="6873546" y="4750641"/>
              <a:ext cx="2308426" cy="141794"/>
              <a:chOff x="6898843" y="3251948"/>
              <a:chExt cx="4671464" cy="28694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26DB572D-1DC9-47A1-8327-F816BE9D8E9B}"/>
                  </a:ext>
                </a:extLst>
              </p:cNvPr>
              <p:cNvSpPr/>
              <p:nvPr/>
            </p:nvSpPr>
            <p:spPr>
              <a:xfrm>
                <a:off x="6898843" y="3378463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A377F547-4A10-4BD5-B4C2-CE10FADC3F5F}"/>
                  </a:ext>
                </a:extLst>
              </p:cNvPr>
              <p:cNvSpPr/>
              <p:nvPr/>
            </p:nvSpPr>
            <p:spPr>
              <a:xfrm>
                <a:off x="11409880" y="3251948"/>
                <a:ext cx="160427" cy="16042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D0AFBA0-1C04-40E5-8EC0-8A94A226F12F}"/>
                </a:ext>
              </a:extLst>
            </p:cNvPr>
            <p:cNvGrpSpPr/>
            <p:nvPr/>
          </p:nvGrpSpPr>
          <p:grpSpPr>
            <a:xfrm>
              <a:off x="6917048" y="4433983"/>
              <a:ext cx="2214024" cy="1134602"/>
              <a:chOff x="7410450" y="2755900"/>
              <a:chExt cx="4076700" cy="2089150"/>
            </a:xfrm>
          </p:grpSpPr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5FC679D-DA85-4CC1-A268-7F1C3C0006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0450" y="3536950"/>
                <a:ext cx="1028700" cy="13081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D75E882D-115D-4807-A5CE-49D6A38B75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39150" y="2755900"/>
                <a:ext cx="209550" cy="208280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55C2211-092B-4F97-A20D-15554C3B6C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5200" y="2755900"/>
                <a:ext cx="2901950" cy="67945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D442E81B-6068-4427-A1A9-C79FD85A6C21}"/>
                </a:ext>
              </a:extLst>
            </p:cNvPr>
            <p:cNvSpPr/>
            <p:nvPr/>
          </p:nvSpPr>
          <p:spPr>
            <a:xfrm>
              <a:off x="9101653" y="4756190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655F7C37-7601-4128-8A8E-D9678DA514FC}"/>
                </a:ext>
              </a:extLst>
            </p:cNvPr>
            <p:cNvSpPr/>
            <p:nvPr/>
          </p:nvSpPr>
          <p:spPr>
            <a:xfrm>
              <a:off x="6872765" y="4813157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EE9DA2A-A18B-4515-AC23-50FDE563952E}"/>
                </a:ext>
              </a:extLst>
            </p:cNvPr>
            <p:cNvSpPr/>
            <p:nvPr/>
          </p:nvSpPr>
          <p:spPr>
            <a:xfrm>
              <a:off x="7551578" y="4386386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4B4ECD04-79BA-4A85-B898-FA45CF32A52F}"/>
                </a:ext>
              </a:extLst>
            </p:cNvPr>
            <p:cNvSpPr/>
            <p:nvPr/>
          </p:nvSpPr>
          <p:spPr>
            <a:xfrm>
              <a:off x="7434375" y="5538664"/>
              <a:ext cx="79276" cy="79276"/>
            </a:xfrm>
            <a:prstGeom prst="ellipse">
              <a:avLst/>
            </a:prstGeom>
            <a:solidFill>
              <a:schemeClr val="accent2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2" name="Arrow: Right 261">
            <a:extLst>
              <a:ext uri="{FF2B5EF4-FFF2-40B4-BE49-F238E27FC236}">
                <a16:creationId xmlns:a16="http://schemas.microsoft.com/office/drawing/2014/main" id="{C8C2594A-00AD-498C-91EB-9E4047A5D6FD}"/>
              </a:ext>
            </a:extLst>
          </p:cNvPr>
          <p:cNvSpPr/>
          <p:nvPr/>
        </p:nvSpPr>
        <p:spPr>
          <a:xfrm>
            <a:off x="5245781" y="4703027"/>
            <a:ext cx="1970223" cy="459218"/>
          </a:xfrm>
          <a:prstGeom prst="rightArrow">
            <a:avLst>
              <a:gd name="adj1" fmla="val 23800"/>
              <a:gd name="adj2" fmla="val 78150"/>
            </a:avLst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5A0CAE8E-7B98-458E-A02B-1F210C681121}"/>
              </a:ext>
            </a:extLst>
          </p:cNvPr>
          <p:cNvGrpSpPr/>
          <p:nvPr/>
        </p:nvGrpSpPr>
        <p:grpSpPr>
          <a:xfrm>
            <a:off x="4031834" y="863479"/>
            <a:ext cx="1499206" cy="1501761"/>
            <a:chOff x="3238500" y="919813"/>
            <a:chExt cx="1499206" cy="1501761"/>
          </a:xfrm>
        </p:grpSpPr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37DFC699-F139-423E-B3F0-800231EF7552}"/>
                </a:ext>
              </a:extLst>
            </p:cNvPr>
            <p:cNvGrpSpPr/>
            <p:nvPr/>
          </p:nvGrpSpPr>
          <p:grpSpPr>
            <a:xfrm>
              <a:off x="3238500" y="919813"/>
              <a:ext cx="1499206" cy="1501761"/>
              <a:chOff x="5253375" y="1624600"/>
              <a:chExt cx="2564784" cy="2569155"/>
            </a:xfrm>
          </p:grpSpPr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655702DB-875F-4648-812C-DD4CD4B67F62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A75F65F2-96D1-43DE-8F5A-8B7BBE686F84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70642AF-892D-4AAA-8691-35646ADA95C9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24F454D3-25C1-4FFE-A089-EA477898A991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4BA97214-FC6D-4F45-97FC-AF6F6057A5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7514CDA2-0BE7-4504-A6DC-623F822850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C9065E13-EF4A-4F2A-9971-C9F77FECE43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8A6B2DAE-06D4-4F14-BC82-E6317239B06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95FB75C0-E2F3-44C2-8576-A0B73C1491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6B4DF1DF-12F8-44A6-9603-DA29E4F935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1003A33D-D95E-4925-B9D3-319A6F768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C3D6EB8E-4F21-420A-94E6-575E69EA21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3810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F569DB06-193D-4235-827B-A244AA4379A3}"/>
                </a:ext>
              </a:extLst>
            </p:cNvPr>
            <p:cNvSpPr/>
            <p:nvPr/>
          </p:nvSpPr>
          <p:spPr>
            <a:xfrm>
              <a:off x="4121314" y="1815142"/>
              <a:ext cx="231510" cy="2315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64B6C16B-1D6F-44EC-9937-5207A0B8CD3B}"/>
              </a:ext>
            </a:extLst>
          </p:cNvPr>
          <p:cNvGrpSpPr/>
          <p:nvPr/>
        </p:nvGrpSpPr>
        <p:grpSpPr>
          <a:xfrm>
            <a:off x="6666456" y="863021"/>
            <a:ext cx="1499206" cy="1501761"/>
            <a:chOff x="7877007" y="919813"/>
            <a:chExt cx="1499206" cy="1501761"/>
          </a:xfrm>
        </p:grpSpPr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454770DE-E4CA-4991-9220-24D28F3DAAD1}"/>
                </a:ext>
              </a:extLst>
            </p:cNvPr>
            <p:cNvSpPr/>
            <p:nvPr/>
          </p:nvSpPr>
          <p:spPr>
            <a:xfrm rot="10800000">
              <a:off x="9176802" y="2221136"/>
              <a:ext cx="199411" cy="187446"/>
            </a:xfrm>
            <a:custGeom>
              <a:avLst/>
              <a:gdLst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6" fmla="*/ 31750 w 626268"/>
                <a:gd name="connsiteY6" fmla="*/ 0 h 344163"/>
                <a:gd name="connsiteX0" fmla="*/ 31750 w 626268"/>
                <a:gd name="connsiteY0" fmla="*/ 0 h 323850"/>
                <a:gd name="connsiteX1" fmla="*/ 0 w 626268"/>
                <a:gd name="connsiteY1" fmla="*/ 317500 h 323850"/>
                <a:gd name="connsiteX2" fmla="*/ 0 w 626268"/>
                <a:gd name="connsiteY2" fmla="*/ 317500 h 323850"/>
                <a:gd name="connsiteX3" fmla="*/ 536575 w 626268"/>
                <a:gd name="connsiteY3" fmla="*/ 323850 h 323850"/>
                <a:gd name="connsiteX4" fmla="*/ 625475 w 626268"/>
                <a:gd name="connsiteY4" fmla="*/ 25400 h 323850"/>
                <a:gd name="connsiteX5" fmla="*/ 625475 w 626268"/>
                <a:gd name="connsiteY5" fmla="*/ 25400 h 323850"/>
                <a:gd name="connsiteX6" fmla="*/ 31750 w 626268"/>
                <a:gd name="connsiteY6" fmla="*/ 0 h 323850"/>
                <a:gd name="connsiteX0" fmla="*/ 31750 w 625475"/>
                <a:gd name="connsiteY0" fmla="*/ 0 h 323850"/>
                <a:gd name="connsiteX1" fmla="*/ 0 w 625475"/>
                <a:gd name="connsiteY1" fmla="*/ 317500 h 323850"/>
                <a:gd name="connsiteX2" fmla="*/ 0 w 625475"/>
                <a:gd name="connsiteY2" fmla="*/ 317500 h 323850"/>
                <a:gd name="connsiteX3" fmla="*/ 536575 w 625475"/>
                <a:gd name="connsiteY3" fmla="*/ 323850 h 323850"/>
                <a:gd name="connsiteX4" fmla="*/ 625475 w 625475"/>
                <a:gd name="connsiteY4" fmla="*/ 25400 h 323850"/>
                <a:gd name="connsiteX5" fmla="*/ 625475 w 625475"/>
                <a:gd name="connsiteY5" fmla="*/ 25400 h 323850"/>
                <a:gd name="connsiteX6" fmla="*/ 31750 w 625475"/>
                <a:gd name="connsiteY6" fmla="*/ 0 h 323850"/>
                <a:gd name="connsiteX0" fmla="*/ 0 w 952500"/>
                <a:gd name="connsiteY0" fmla="*/ 47625 h 298450"/>
                <a:gd name="connsiteX1" fmla="*/ 327025 w 952500"/>
                <a:gd name="connsiteY1" fmla="*/ 292100 h 298450"/>
                <a:gd name="connsiteX2" fmla="*/ 327025 w 952500"/>
                <a:gd name="connsiteY2" fmla="*/ 292100 h 298450"/>
                <a:gd name="connsiteX3" fmla="*/ 863600 w 952500"/>
                <a:gd name="connsiteY3" fmla="*/ 298450 h 298450"/>
                <a:gd name="connsiteX4" fmla="*/ 952500 w 952500"/>
                <a:gd name="connsiteY4" fmla="*/ 0 h 298450"/>
                <a:gd name="connsiteX5" fmla="*/ 952500 w 952500"/>
                <a:gd name="connsiteY5" fmla="*/ 0 h 298450"/>
                <a:gd name="connsiteX6" fmla="*/ 0 w 952500"/>
                <a:gd name="connsiteY6" fmla="*/ 47625 h 298450"/>
                <a:gd name="connsiteX0" fmla="*/ 53975 w 1006475"/>
                <a:gd name="connsiteY0" fmla="*/ 47625 h 692150"/>
                <a:gd name="connsiteX1" fmla="*/ 381000 w 1006475"/>
                <a:gd name="connsiteY1" fmla="*/ 292100 h 692150"/>
                <a:gd name="connsiteX2" fmla="*/ 0 w 1006475"/>
                <a:gd name="connsiteY2" fmla="*/ 692150 h 692150"/>
                <a:gd name="connsiteX3" fmla="*/ 917575 w 1006475"/>
                <a:gd name="connsiteY3" fmla="*/ 298450 h 692150"/>
                <a:gd name="connsiteX4" fmla="*/ 1006475 w 1006475"/>
                <a:gd name="connsiteY4" fmla="*/ 0 h 692150"/>
                <a:gd name="connsiteX5" fmla="*/ 1006475 w 1006475"/>
                <a:gd name="connsiteY5" fmla="*/ 0 h 692150"/>
                <a:gd name="connsiteX6" fmla="*/ 53975 w 1006475"/>
                <a:gd name="connsiteY6" fmla="*/ 47625 h 692150"/>
                <a:gd name="connsiteX0" fmla="*/ 145985 w 1098485"/>
                <a:gd name="connsiteY0" fmla="*/ 47625 h 696060"/>
                <a:gd name="connsiteX1" fmla="*/ 92010 w 1098485"/>
                <a:gd name="connsiteY1" fmla="*/ 692150 h 696060"/>
                <a:gd name="connsiteX2" fmla="*/ 1009585 w 1098485"/>
                <a:gd name="connsiteY2" fmla="*/ 298450 h 696060"/>
                <a:gd name="connsiteX3" fmla="*/ 1098485 w 1098485"/>
                <a:gd name="connsiteY3" fmla="*/ 0 h 696060"/>
                <a:gd name="connsiteX4" fmla="*/ 1098485 w 1098485"/>
                <a:gd name="connsiteY4" fmla="*/ 0 h 696060"/>
                <a:gd name="connsiteX5" fmla="*/ 145985 w 1098485"/>
                <a:gd name="connsiteY5" fmla="*/ 47625 h 696060"/>
                <a:gd name="connsiteX0" fmla="*/ 83745 w 1036245"/>
                <a:gd name="connsiteY0" fmla="*/ 47625 h 696060"/>
                <a:gd name="connsiteX1" fmla="*/ 29770 w 1036245"/>
                <a:gd name="connsiteY1" fmla="*/ 692150 h 696060"/>
                <a:gd name="connsiteX2" fmla="*/ 947345 w 1036245"/>
                <a:gd name="connsiteY2" fmla="*/ 298450 h 696060"/>
                <a:gd name="connsiteX3" fmla="*/ 1036245 w 1036245"/>
                <a:gd name="connsiteY3" fmla="*/ 0 h 696060"/>
                <a:gd name="connsiteX4" fmla="*/ 1036245 w 1036245"/>
                <a:gd name="connsiteY4" fmla="*/ 0 h 696060"/>
                <a:gd name="connsiteX5" fmla="*/ 83745 w 1036245"/>
                <a:gd name="connsiteY5" fmla="*/ 47625 h 696060"/>
                <a:gd name="connsiteX0" fmla="*/ 307975 w 1260475"/>
                <a:gd name="connsiteY0" fmla="*/ 476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7975 w 1260475"/>
                <a:gd name="connsiteY5" fmla="*/ 476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4700"/>
                <a:gd name="connsiteX1" fmla="*/ 0 w 1260475"/>
                <a:gd name="connsiteY1" fmla="*/ 774700 h 774700"/>
                <a:gd name="connsiteX2" fmla="*/ 1171575 w 1260475"/>
                <a:gd name="connsiteY2" fmla="*/ 298450 h 774700"/>
                <a:gd name="connsiteX3" fmla="*/ 1260475 w 1260475"/>
                <a:gd name="connsiteY3" fmla="*/ 0 h 774700"/>
                <a:gd name="connsiteX4" fmla="*/ 1260475 w 1260475"/>
                <a:gd name="connsiteY4" fmla="*/ 0 h 774700"/>
                <a:gd name="connsiteX5" fmla="*/ 301625 w 1260475"/>
                <a:gd name="connsiteY5" fmla="*/ 454025 h 774700"/>
                <a:gd name="connsiteX0" fmla="*/ 301625 w 2232025"/>
                <a:gd name="connsiteY0" fmla="*/ 454025 h 826203"/>
                <a:gd name="connsiteX1" fmla="*/ 0 w 2232025"/>
                <a:gd name="connsiteY1" fmla="*/ 774700 h 826203"/>
                <a:gd name="connsiteX2" fmla="*/ 2232025 w 2232025"/>
                <a:gd name="connsiteY2" fmla="*/ 765175 h 826203"/>
                <a:gd name="connsiteX3" fmla="*/ 1260475 w 2232025"/>
                <a:gd name="connsiteY3" fmla="*/ 0 h 826203"/>
                <a:gd name="connsiteX4" fmla="*/ 1260475 w 2232025"/>
                <a:gd name="connsiteY4" fmla="*/ 0 h 826203"/>
                <a:gd name="connsiteX5" fmla="*/ 301625 w 2232025"/>
                <a:gd name="connsiteY5" fmla="*/ 454025 h 826203"/>
                <a:gd name="connsiteX0" fmla="*/ 301625 w 2232025"/>
                <a:gd name="connsiteY0" fmla="*/ 454025 h 774700"/>
                <a:gd name="connsiteX1" fmla="*/ 0 w 2232025"/>
                <a:gd name="connsiteY1" fmla="*/ 774700 h 774700"/>
                <a:gd name="connsiteX2" fmla="*/ 2232025 w 2232025"/>
                <a:gd name="connsiteY2" fmla="*/ 765175 h 774700"/>
                <a:gd name="connsiteX3" fmla="*/ 1260475 w 2232025"/>
                <a:gd name="connsiteY3" fmla="*/ 0 h 774700"/>
                <a:gd name="connsiteX4" fmla="*/ 1260475 w 2232025"/>
                <a:gd name="connsiteY4" fmla="*/ 0 h 774700"/>
                <a:gd name="connsiteX5" fmla="*/ 301625 w 2232025"/>
                <a:gd name="connsiteY5" fmla="*/ 454025 h 774700"/>
                <a:gd name="connsiteX0" fmla="*/ 301625 w 2242701"/>
                <a:gd name="connsiteY0" fmla="*/ 454025 h 774700"/>
                <a:gd name="connsiteX1" fmla="*/ 0 w 2242701"/>
                <a:gd name="connsiteY1" fmla="*/ 774700 h 774700"/>
                <a:gd name="connsiteX2" fmla="*/ 2232025 w 2242701"/>
                <a:gd name="connsiteY2" fmla="*/ 765175 h 774700"/>
                <a:gd name="connsiteX3" fmla="*/ 1260475 w 2242701"/>
                <a:gd name="connsiteY3" fmla="*/ 0 h 774700"/>
                <a:gd name="connsiteX4" fmla="*/ 1260475 w 2242701"/>
                <a:gd name="connsiteY4" fmla="*/ 0 h 774700"/>
                <a:gd name="connsiteX5" fmla="*/ 301625 w 2242701"/>
                <a:gd name="connsiteY5" fmla="*/ 454025 h 774700"/>
                <a:gd name="connsiteX0" fmla="*/ 301625 w 2242810"/>
                <a:gd name="connsiteY0" fmla="*/ 467398 h 788073"/>
                <a:gd name="connsiteX1" fmla="*/ 0 w 2242810"/>
                <a:gd name="connsiteY1" fmla="*/ 788073 h 788073"/>
                <a:gd name="connsiteX2" fmla="*/ 2232025 w 2242810"/>
                <a:gd name="connsiteY2" fmla="*/ 778548 h 788073"/>
                <a:gd name="connsiteX3" fmla="*/ 1260475 w 2242810"/>
                <a:gd name="connsiteY3" fmla="*/ 13373 h 788073"/>
                <a:gd name="connsiteX4" fmla="*/ 1196975 w 2242810"/>
                <a:gd name="connsiteY4" fmla="*/ 314998 h 788073"/>
                <a:gd name="connsiteX5" fmla="*/ 301625 w 2242810"/>
                <a:gd name="connsiteY5" fmla="*/ 467398 h 788073"/>
                <a:gd name="connsiteX0" fmla="*/ 301625 w 2260235"/>
                <a:gd name="connsiteY0" fmla="*/ 152400 h 473075"/>
                <a:gd name="connsiteX1" fmla="*/ 0 w 2260235"/>
                <a:gd name="connsiteY1" fmla="*/ 473075 h 473075"/>
                <a:gd name="connsiteX2" fmla="*/ 2232025 w 2260235"/>
                <a:gd name="connsiteY2" fmla="*/ 463550 h 473075"/>
                <a:gd name="connsiteX3" fmla="*/ 1196975 w 2260235"/>
                <a:gd name="connsiteY3" fmla="*/ 0 h 473075"/>
                <a:gd name="connsiteX4" fmla="*/ 301625 w 2260235"/>
                <a:gd name="connsiteY4" fmla="*/ 152400 h 473075"/>
                <a:gd name="connsiteX0" fmla="*/ 301625 w 2639903"/>
                <a:gd name="connsiteY0" fmla="*/ 0 h 320675"/>
                <a:gd name="connsiteX1" fmla="*/ 0 w 2639903"/>
                <a:gd name="connsiteY1" fmla="*/ 320675 h 320675"/>
                <a:gd name="connsiteX2" fmla="*/ 2232025 w 2639903"/>
                <a:gd name="connsiteY2" fmla="*/ 311150 h 320675"/>
                <a:gd name="connsiteX3" fmla="*/ 2520950 w 2639903"/>
                <a:gd name="connsiteY3" fmla="*/ 6350 h 320675"/>
                <a:gd name="connsiteX4" fmla="*/ 301625 w 2639903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304800 w 2520950"/>
                <a:gd name="connsiteY2" fmla="*/ 31750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341145"/>
                <a:gd name="connsiteY0" fmla="*/ 0 h 320675"/>
                <a:gd name="connsiteX1" fmla="*/ 0 w 341145"/>
                <a:gd name="connsiteY1" fmla="*/ 320675 h 320675"/>
                <a:gd name="connsiteX2" fmla="*/ 304800 w 341145"/>
                <a:gd name="connsiteY2" fmla="*/ 317500 h 320675"/>
                <a:gd name="connsiteX3" fmla="*/ 301625 w 341145"/>
                <a:gd name="connsiteY3" fmla="*/ 0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145" h="320675">
                  <a:moveTo>
                    <a:pt x="301625" y="0"/>
                  </a:moveTo>
                  <a:cubicBezTo>
                    <a:pt x="255587" y="74612"/>
                    <a:pt x="138112" y="169862"/>
                    <a:pt x="0" y="320675"/>
                  </a:cubicBezTo>
                  <a:lnTo>
                    <a:pt x="304800" y="317500"/>
                  </a:lnTo>
                  <a:cubicBezTo>
                    <a:pt x="355071" y="264054"/>
                    <a:pt x="352425" y="-529"/>
                    <a:pt x="301625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32DEB4B4-B133-4FFD-A6E2-9B6A9555E374}"/>
                </a:ext>
              </a:extLst>
            </p:cNvPr>
            <p:cNvSpPr/>
            <p:nvPr/>
          </p:nvSpPr>
          <p:spPr>
            <a:xfrm>
              <a:off x="7888896" y="919813"/>
              <a:ext cx="199411" cy="187446"/>
            </a:xfrm>
            <a:custGeom>
              <a:avLst/>
              <a:gdLst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0" fmla="*/ 31750 w 626268"/>
                <a:gd name="connsiteY0" fmla="*/ 0 h 344163"/>
                <a:gd name="connsiteX1" fmla="*/ 0 w 626268"/>
                <a:gd name="connsiteY1" fmla="*/ 317500 h 344163"/>
                <a:gd name="connsiteX2" fmla="*/ 0 w 626268"/>
                <a:gd name="connsiteY2" fmla="*/ 317500 h 344163"/>
                <a:gd name="connsiteX3" fmla="*/ 536575 w 626268"/>
                <a:gd name="connsiteY3" fmla="*/ 323850 h 344163"/>
                <a:gd name="connsiteX4" fmla="*/ 625475 w 626268"/>
                <a:gd name="connsiteY4" fmla="*/ 25400 h 344163"/>
                <a:gd name="connsiteX5" fmla="*/ 625475 w 626268"/>
                <a:gd name="connsiteY5" fmla="*/ 25400 h 344163"/>
                <a:gd name="connsiteX6" fmla="*/ 31750 w 626268"/>
                <a:gd name="connsiteY6" fmla="*/ 0 h 344163"/>
                <a:gd name="connsiteX0" fmla="*/ 31750 w 626268"/>
                <a:gd name="connsiteY0" fmla="*/ 0 h 323850"/>
                <a:gd name="connsiteX1" fmla="*/ 0 w 626268"/>
                <a:gd name="connsiteY1" fmla="*/ 317500 h 323850"/>
                <a:gd name="connsiteX2" fmla="*/ 0 w 626268"/>
                <a:gd name="connsiteY2" fmla="*/ 317500 h 323850"/>
                <a:gd name="connsiteX3" fmla="*/ 536575 w 626268"/>
                <a:gd name="connsiteY3" fmla="*/ 323850 h 323850"/>
                <a:gd name="connsiteX4" fmla="*/ 625475 w 626268"/>
                <a:gd name="connsiteY4" fmla="*/ 25400 h 323850"/>
                <a:gd name="connsiteX5" fmla="*/ 625475 w 626268"/>
                <a:gd name="connsiteY5" fmla="*/ 25400 h 323850"/>
                <a:gd name="connsiteX6" fmla="*/ 31750 w 626268"/>
                <a:gd name="connsiteY6" fmla="*/ 0 h 323850"/>
                <a:gd name="connsiteX0" fmla="*/ 31750 w 625475"/>
                <a:gd name="connsiteY0" fmla="*/ 0 h 323850"/>
                <a:gd name="connsiteX1" fmla="*/ 0 w 625475"/>
                <a:gd name="connsiteY1" fmla="*/ 317500 h 323850"/>
                <a:gd name="connsiteX2" fmla="*/ 0 w 625475"/>
                <a:gd name="connsiteY2" fmla="*/ 317500 h 323850"/>
                <a:gd name="connsiteX3" fmla="*/ 536575 w 625475"/>
                <a:gd name="connsiteY3" fmla="*/ 323850 h 323850"/>
                <a:gd name="connsiteX4" fmla="*/ 625475 w 625475"/>
                <a:gd name="connsiteY4" fmla="*/ 25400 h 323850"/>
                <a:gd name="connsiteX5" fmla="*/ 625475 w 625475"/>
                <a:gd name="connsiteY5" fmla="*/ 25400 h 323850"/>
                <a:gd name="connsiteX6" fmla="*/ 31750 w 625475"/>
                <a:gd name="connsiteY6" fmla="*/ 0 h 323850"/>
                <a:gd name="connsiteX0" fmla="*/ 0 w 952500"/>
                <a:gd name="connsiteY0" fmla="*/ 47625 h 298450"/>
                <a:gd name="connsiteX1" fmla="*/ 327025 w 952500"/>
                <a:gd name="connsiteY1" fmla="*/ 292100 h 298450"/>
                <a:gd name="connsiteX2" fmla="*/ 327025 w 952500"/>
                <a:gd name="connsiteY2" fmla="*/ 292100 h 298450"/>
                <a:gd name="connsiteX3" fmla="*/ 863600 w 952500"/>
                <a:gd name="connsiteY3" fmla="*/ 298450 h 298450"/>
                <a:gd name="connsiteX4" fmla="*/ 952500 w 952500"/>
                <a:gd name="connsiteY4" fmla="*/ 0 h 298450"/>
                <a:gd name="connsiteX5" fmla="*/ 952500 w 952500"/>
                <a:gd name="connsiteY5" fmla="*/ 0 h 298450"/>
                <a:gd name="connsiteX6" fmla="*/ 0 w 952500"/>
                <a:gd name="connsiteY6" fmla="*/ 47625 h 298450"/>
                <a:gd name="connsiteX0" fmla="*/ 53975 w 1006475"/>
                <a:gd name="connsiteY0" fmla="*/ 47625 h 692150"/>
                <a:gd name="connsiteX1" fmla="*/ 381000 w 1006475"/>
                <a:gd name="connsiteY1" fmla="*/ 292100 h 692150"/>
                <a:gd name="connsiteX2" fmla="*/ 0 w 1006475"/>
                <a:gd name="connsiteY2" fmla="*/ 692150 h 692150"/>
                <a:gd name="connsiteX3" fmla="*/ 917575 w 1006475"/>
                <a:gd name="connsiteY3" fmla="*/ 298450 h 692150"/>
                <a:gd name="connsiteX4" fmla="*/ 1006475 w 1006475"/>
                <a:gd name="connsiteY4" fmla="*/ 0 h 692150"/>
                <a:gd name="connsiteX5" fmla="*/ 1006475 w 1006475"/>
                <a:gd name="connsiteY5" fmla="*/ 0 h 692150"/>
                <a:gd name="connsiteX6" fmla="*/ 53975 w 1006475"/>
                <a:gd name="connsiteY6" fmla="*/ 47625 h 692150"/>
                <a:gd name="connsiteX0" fmla="*/ 145985 w 1098485"/>
                <a:gd name="connsiteY0" fmla="*/ 47625 h 696060"/>
                <a:gd name="connsiteX1" fmla="*/ 92010 w 1098485"/>
                <a:gd name="connsiteY1" fmla="*/ 692150 h 696060"/>
                <a:gd name="connsiteX2" fmla="*/ 1009585 w 1098485"/>
                <a:gd name="connsiteY2" fmla="*/ 298450 h 696060"/>
                <a:gd name="connsiteX3" fmla="*/ 1098485 w 1098485"/>
                <a:gd name="connsiteY3" fmla="*/ 0 h 696060"/>
                <a:gd name="connsiteX4" fmla="*/ 1098485 w 1098485"/>
                <a:gd name="connsiteY4" fmla="*/ 0 h 696060"/>
                <a:gd name="connsiteX5" fmla="*/ 145985 w 1098485"/>
                <a:gd name="connsiteY5" fmla="*/ 47625 h 696060"/>
                <a:gd name="connsiteX0" fmla="*/ 83745 w 1036245"/>
                <a:gd name="connsiteY0" fmla="*/ 47625 h 696060"/>
                <a:gd name="connsiteX1" fmla="*/ 29770 w 1036245"/>
                <a:gd name="connsiteY1" fmla="*/ 692150 h 696060"/>
                <a:gd name="connsiteX2" fmla="*/ 947345 w 1036245"/>
                <a:gd name="connsiteY2" fmla="*/ 298450 h 696060"/>
                <a:gd name="connsiteX3" fmla="*/ 1036245 w 1036245"/>
                <a:gd name="connsiteY3" fmla="*/ 0 h 696060"/>
                <a:gd name="connsiteX4" fmla="*/ 1036245 w 1036245"/>
                <a:gd name="connsiteY4" fmla="*/ 0 h 696060"/>
                <a:gd name="connsiteX5" fmla="*/ 83745 w 1036245"/>
                <a:gd name="connsiteY5" fmla="*/ 47625 h 696060"/>
                <a:gd name="connsiteX0" fmla="*/ 307975 w 1260475"/>
                <a:gd name="connsiteY0" fmla="*/ 476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7975 w 1260475"/>
                <a:gd name="connsiteY5" fmla="*/ 476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7842"/>
                <a:gd name="connsiteX1" fmla="*/ 0 w 1260475"/>
                <a:gd name="connsiteY1" fmla="*/ 774700 h 777842"/>
                <a:gd name="connsiteX2" fmla="*/ 1171575 w 1260475"/>
                <a:gd name="connsiteY2" fmla="*/ 298450 h 777842"/>
                <a:gd name="connsiteX3" fmla="*/ 1260475 w 1260475"/>
                <a:gd name="connsiteY3" fmla="*/ 0 h 777842"/>
                <a:gd name="connsiteX4" fmla="*/ 1260475 w 1260475"/>
                <a:gd name="connsiteY4" fmla="*/ 0 h 777842"/>
                <a:gd name="connsiteX5" fmla="*/ 301625 w 1260475"/>
                <a:gd name="connsiteY5" fmla="*/ 454025 h 777842"/>
                <a:gd name="connsiteX0" fmla="*/ 301625 w 1260475"/>
                <a:gd name="connsiteY0" fmla="*/ 454025 h 774700"/>
                <a:gd name="connsiteX1" fmla="*/ 0 w 1260475"/>
                <a:gd name="connsiteY1" fmla="*/ 774700 h 774700"/>
                <a:gd name="connsiteX2" fmla="*/ 1171575 w 1260475"/>
                <a:gd name="connsiteY2" fmla="*/ 298450 h 774700"/>
                <a:gd name="connsiteX3" fmla="*/ 1260475 w 1260475"/>
                <a:gd name="connsiteY3" fmla="*/ 0 h 774700"/>
                <a:gd name="connsiteX4" fmla="*/ 1260475 w 1260475"/>
                <a:gd name="connsiteY4" fmla="*/ 0 h 774700"/>
                <a:gd name="connsiteX5" fmla="*/ 301625 w 1260475"/>
                <a:gd name="connsiteY5" fmla="*/ 454025 h 774700"/>
                <a:gd name="connsiteX0" fmla="*/ 301625 w 2232025"/>
                <a:gd name="connsiteY0" fmla="*/ 454025 h 826203"/>
                <a:gd name="connsiteX1" fmla="*/ 0 w 2232025"/>
                <a:gd name="connsiteY1" fmla="*/ 774700 h 826203"/>
                <a:gd name="connsiteX2" fmla="*/ 2232025 w 2232025"/>
                <a:gd name="connsiteY2" fmla="*/ 765175 h 826203"/>
                <a:gd name="connsiteX3" fmla="*/ 1260475 w 2232025"/>
                <a:gd name="connsiteY3" fmla="*/ 0 h 826203"/>
                <a:gd name="connsiteX4" fmla="*/ 1260475 w 2232025"/>
                <a:gd name="connsiteY4" fmla="*/ 0 h 826203"/>
                <a:gd name="connsiteX5" fmla="*/ 301625 w 2232025"/>
                <a:gd name="connsiteY5" fmla="*/ 454025 h 826203"/>
                <a:gd name="connsiteX0" fmla="*/ 301625 w 2232025"/>
                <a:gd name="connsiteY0" fmla="*/ 454025 h 774700"/>
                <a:gd name="connsiteX1" fmla="*/ 0 w 2232025"/>
                <a:gd name="connsiteY1" fmla="*/ 774700 h 774700"/>
                <a:gd name="connsiteX2" fmla="*/ 2232025 w 2232025"/>
                <a:gd name="connsiteY2" fmla="*/ 765175 h 774700"/>
                <a:gd name="connsiteX3" fmla="*/ 1260475 w 2232025"/>
                <a:gd name="connsiteY3" fmla="*/ 0 h 774700"/>
                <a:gd name="connsiteX4" fmla="*/ 1260475 w 2232025"/>
                <a:gd name="connsiteY4" fmla="*/ 0 h 774700"/>
                <a:gd name="connsiteX5" fmla="*/ 301625 w 2232025"/>
                <a:gd name="connsiteY5" fmla="*/ 454025 h 774700"/>
                <a:gd name="connsiteX0" fmla="*/ 301625 w 2242701"/>
                <a:gd name="connsiteY0" fmla="*/ 454025 h 774700"/>
                <a:gd name="connsiteX1" fmla="*/ 0 w 2242701"/>
                <a:gd name="connsiteY1" fmla="*/ 774700 h 774700"/>
                <a:gd name="connsiteX2" fmla="*/ 2232025 w 2242701"/>
                <a:gd name="connsiteY2" fmla="*/ 765175 h 774700"/>
                <a:gd name="connsiteX3" fmla="*/ 1260475 w 2242701"/>
                <a:gd name="connsiteY3" fmla="*/ 0 h 774700"/>
                <a:gd name="connsiteX4" fmla="*/ 1260475 w 2242701"/>
                <a:gd name="connsiteY4" fmla="*/ 0 h 774700"/>
                <a:gd name="connsiteX5" fmla="*/ 301625 w 2242701"/>
                <a:gd name="connsiteY5" fmla="*/ 454025 h 774700"/>
                <a:gd name="connsiteX0" fmla="*/ 301625 w 2242810"/>
                <a:gd name="connsiteY0" fmla="*/ 467398 h 788073"/>
                <a:gd name="connsiteX1" fmla="*/ 0 w 2242810"/>
                <a:gd name="connsiteY1" fmla="*/ 788073 h 788073"/>
                <a:gd name="connsiteX2" fmla="*/ 2232025 w 2242810"/>
                <a:gd name="connsiteY2" fmla="*/ 778548 h 788073"/>
                <a:gd name="connsiteX3" fmla="*/ 1260475 w 2242810"/>
                <a:gd name="connsiteY3" fmla="*/ 13373 h 788073"/>
                <a:gd name="connsiteX4" fmla="*/ 1196975 w 2242810"/>
                <a:gd name="connsiteY4" fmla="*/ 314998 h 788073"/>
                <a:gd name="connsiteX5" fmla="*/ 301625 w 2242810"/>
                <a:gd name="connsiteY5" fmla="*/ 467398 h 788073"/>
                <a:gd name="connsiteX0" fmla="*/ 301625 w 2260235"/>
                <a:gd name="connsiteY0" fmla="*/ 152400 h 473075"/>
                <a:gd name="connsiteX1" fmla="*/ 0 w 2260235"/>
                <a:gd name="connsiteY1" fmla="*/ 473075 h 473075"/>
                <a:gd name="connsiteX2" fmla="*/ 2232025 w 2260235"/>
                <a:gd name="connsiteY2" fmla="*/ 463550 h 473075"/>
                <a:gd name="connsiteX3" fmla="*/ 1196975 w 2260235"/>
                <a:gd name="connsiteY3" fmla="*/ 0 h 473075"/>
                <a:gd name="connsiteX4" fmla="*/ 301625 w 2260235"/>
                <a:gd name="connsiteY4" fmla="*/ 152400 h 473075"/>
                <a:gd name="connsiteX0" fmla="*/ 301625 w 2639903"/>
                <a:gd name="connsiteY0" fmla="*/ 0 h 320675"/>
                <a:gd name="connsiteX1" fmla="*/ 0 w 2639903"/>
                <a:gd name="connsiteY1" fmla="*/ 320675 h 320675"/>
                <a:gd name="connsiteX2" fmla="*/ 2232025 w 2639903"/>
                <a:gd name="connsiteY2" fmla="*/ 311150 h 320675"/>
                <a:gd name="connsiteX3" fmla="*/ 2520950 w 2639903"/>
                <a:gd name="connsiteY3" fmla="*/ 6350 h 320675"/>
                <a:gd name="connsiteX4" fmla="*/ 301625 w 2639903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2232025 w 2520950"/>
                <a:gd name="connsiteY2" fmla="*/ 31115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2520950"/>
                <a:gd name="connsiteY0" fmla="*/ 0 h 320675"/>
                <a:gd name="connsiteX1" fmla="*/ 0 w 2520950"/>
                <a:gd name="connsiteY1" fmla="*/ 320675 h 320675"/>
                <a:gd name="connsiteX2" fmla="*/ 304800 w 2520950"/>
                <a:gd name="connsiteY2" fmla="*/ 317500 h 320675"/>
                <a:gd name="connsiteX3" fmla="*/ 2520950 w 2520950"/>
                <a:gd name="connsiteY3" fmla="*/ 6350 h 320675"/>
                <a:gd name="connsiteX4" fmla="*/ 301625 w 2520950"/>
                <a:gd name="connsiteY4" fmla="*/ 0 h 320675"/>
                <a:gd name="connsiteX0" fmla="*/ 301625 w 341145"/>
                <a:gd name="connsiteY0" fmla="*/ 0 h 320675"/>
                <a:gd name="connsiteX1" fmla="*/ 0 w 341145"/>
                <a:gd name="connsiteY1" fmla="*/ 320675 h 320675"/>
                <a:gd name="connsiteX2" fmla="*/ 304800 w 341145"/>
                <a:gd name="connsiteY2" fmla="*/ 317500 h 320675"/>
                <a:gd name="connsiteX3" fmla="*/ 301625 w 341145"/>
                <a:gd name="connsiteY3" fmla="*/ 0 h 320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1145" h="320675">
                  <a:moveTo>
                    <a:pt x="301625" y="0"/>
                  </a:moveTo>
                  <a:cubicBezTo>
                    <a:pt x="255587" y="74612"/>
                    <a:pt x="138112" y="169862"/>
                    <a:pt x="0" y="320675"/>
                  </a:cubicBezTo>
                  <a:lnTo>
                    <a:pt x="304800" y="317500"/>
                  </a:lnTo>
                  <a:cubicBezTo>
                    <a:pt x="355071" y="264054"/>
                    <a:pt x="352425" y="-529"/>
                    <a:pt x="301625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BBCD0C01-43DE-460E-9D2A-8FEC35D734B6}"/>
                </a:ext>
              </a:extLst>
            </p:cNvPr>
            <p:cNvSpPr/>
            <p:nvPr/>
          </p:nvSpPr>
          <p:spPr>
            <a:xfrm>
              <a:off x="8054431" y="930392"/>
              <a:ext cx="1310789" cy="13107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EC34BDBF-5762-4B4D-9412-45D690B023BA}"/>
                </a:ext>
              </a:extLst>
            </p:cNvPr>
            <p:cNvSpPr/>
            <p:nvPr/>
          </p:nvSpPr>
          <p:spPr>
            <a:xfrm>
              <a:off x="7877007" y="1110785"/>
              <a:ext cx="1310789" cy="131078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0000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1" name="Straight Connector 410">
              <a:extLst>
                <a:ext uri="{FF2B5EF4-FFF2-40B4-BE49-F238E27FC236}">
                  <a16:creationId xmlns:a16="http://schemas.microsoft.com/office/drawing/2014/main" id="{FF0580A9-024C-406B-A987-5E824B322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796" y="930392"/>
              <a:ext cx="177424" cy="180393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4290DEAA-47CE-495F-8812-EE1FD6AC8B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007" y="930392"/>
              <a:ext cx="177424" cy="180393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>
              <a:extLst>
                <a:ext uri="{FF2B5EF4-FFF2-40B4-BE49-F238E27FC236}">
                  <a16:creationId xmlns:a16="http://schemas.microsoft.com/office/drawing/2014/main" id="{91678C1B-9B73-4877-9AD1-152D856D6B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87796" y="2241181"/>
              <a:ext cx="177424" cy="180393"/>
            </a:xfrm>
            <a:prstGeom prst="lin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413">
              <a:extLst>
                <a:ext uri="{FF2B5EF4-FFF2-40B4-BE49-F238E27FC236}">
                  <a16:creationId xmlns:a16="http://schemas.microsoft.com/office/drawing/2014/main" id="{72C4C599-E9ED-42F5-B7F8-31EFDAA3A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7007" y="2241181"/>
              <a:ext cx="177424" cy="180393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B89330ED-372A-4678-A02F-C74FAB4AFEF3}"/>
                </a:ext>
              </a:extLst>
            </p:cNvPr>
            <p:cNvCxnSpPr>
              <a:cxnSpLocks/>
            </p:cNvCxnSpPr>
            <p:nvPr/>
          </p:nvCxnSpPr>
          <p:spPr>
            <a:xfrm>
              <a:off x="8054431" y="930392"/>
              <a:ext cx="1310789" cy="0"/>
            </a:xfrm>
            <a:prstGeom prst="line">
              <a:avLst/>
            </a:prstGeom>
            <a:ln w="381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415">
              <a:extLst>
                <a:ext uri="{FF2B5EF4-FFF2-40B4-BE49-F238E27FC236}">
                  <a16:creationId xmlns:a16="http://schemas.microsoft.com/office/drawing/2014/main" id="{EFBADB40-974C-428B-A552-5447491DB9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65220" y="930392"/>
              <a:ext cx="0" cy="1310789"/>
            </a:xfrm>
            <a:prstGeom prst="line">
              <a:avLst/>
            </a:prstGeom>
            <a:ln w="38100" cap="rnd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AA1A5C9C-D275-44BC-BE47-5841AC3CD4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4431" y="930392"/>
              <a:ext cx="0" cy="1310789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>
              <a:extLst>
                <a:ext uri="{FF2B5EF4-FFF2-40B4-BE49-F238E27FC236}">
                  <a16:creationId xmlns:a16="http://schemas.microsoft.com/office/drawing/2014/main" id="{8E1D2F8B-4D08-4592-85DD-58ACC1534681}"/>
                </a:ext>
              </a:extLst>
            </p:cNvPr>
            <p:cNvCxnSpPr>
              <a:cxnSpLocks/>
            </p:cNvCxnSpPr>
            <p:nvPr/>
          </p:nvCxnSpPr>
          <p:spPr>
            <a:xfrm>
              <a:off x="8054431" y="2241181"/>
              <a:ext cx="1310789" cy="0"/>
            </a:xfrm>
            <a:prstGeom prst="line">
              <a:avLst/>
            </a:prstGeom>
            <a:ln w="38100" cap="rnd">
              <a:solidFill>
                <a:srgbClr val="0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4B279CD9-3A88-4994-AC8E-DBB5F139C290}"/>
                </a:ext>
              </a:extLst>
            </p:cNvPr>
            <p:cNvSpPr/>
            <p:nvPr/>
          </p:nvSpPr>
          <p:spPr>
            <a:xfrm>
              <a:off x="8333890" y="1431450"/>
              <a:ext cx="231510" cy="23151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Arrow: Right 419">
            <a:extLst>
              <a:ext uri="{FF2B5EF4-FFF2-40B4-BE49-F238E27FC236}">
                <a16:creationId xmlns:a16="http://schemas.microsoft.com/office/drawing/2014/main" id="{F9C6E3C4-1DFB-4274-B39D-FC42286306E9}"/>
              </a:ext>
            </a:extLst>
          </p:cNvPr>
          <p:cNvSpPr/>
          <p:nvPr/>
        </p:nvSpPr>
        <p:spPr>
          <a:xfrm>
            <a:off x="5697938" y="1501528"/>
            <a:ext cx="748711" cy="459218"/>
          </a:xfrm>
          <a:prstGeom prst="rightArrow">
            <a:avLst>
              <a:gd name="adj1" fmla="val 23800"/>
              <a:gd name="adj2" fmla="val 78150"/>
            </a:avLst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1" name="Arrow: Right 420">
            <a:extLst>
              <a:ext uri="{FF2B5EF4-FFF2-40B4-BE49-F238E27FC236}">
                <a16:creationId xmlns:a16="http://schemas.microsoft.com/office/drawing/2014/main" id="{1923D063-79F9-45F6-BBBE-2A312C927ACA}"/>
              </a:ext>
            </a:extLst>
          </p:cNvPr>
          <p:cNvSpPr/>
          <p:nvPr/>
        </p:nvSpPr>
        <p:spPr>
          <a:xfrm>
            <a:off x="3124820" y="1482272"/>
            <a:ext cx="748711" cy="459218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100000">
                <a:srgbClr val="0070C0"/>
              </a:gs>
              <a:gs pos="0">
                <a:srgbClr val="FF9900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2" name="Arrow: Right 421">
            <a:extLst>
              <a:ext uri="{FF2B5EF4-FFF2-40B4-BE49-F238E27FC236}">
                <a16:creationId xmlns:a16="http://schemas.microsoft.com/office/drawing/2014/main" id="{4794DA14-D467-4FA2-A10B-1CB83984F520}"/>
              </a:ext>
            </a:extLst>
          </p:cNvPr>
          <p:cNvSpPr/>
          <p:nvPr/>
        </p:nvSpPr>
        <p:spPr>
          <a:xfrm>
            <a:off x="8341498" y="1497129"/>
            <a:ext cx="748711" cy="459218"/>
          </a:xfrm>
          <a:prstGeom prst="rightArrow">
            <a:avLst>
              <a:gd name="adj1" fmla="val 23800"/>
              <a:gd name="adj2" fmla="val 78150"/>
            </a:avLst>
          </a:prstGeom>
          <a:gradFill>
            <a:gsLst>
              <a:gs pos="0">
                <a:srgbClr val="0070C0"/>
              </a:gs>
              <a:gs pos="100000">
                <a:srgbClr val="FF9900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8434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D6174-FC02-4641-9EDA-00EC72C57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21C76-CADA-4550-9026-BA2D2DB8A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515600" cy="5251904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Render time: </a:t>
            </a:r>
            <a:r>
              <a:rPr lang="en-US" dirty="0"/>
              <a:t>20 mins, 6h~ for references</a:t>
            </a:r>
          </a:p>
          <a:p>
            <a:r>
              <a:rPr lang="en-US" b="1" dirty="0"/>
              <a:t>Compared techniques</a:t>
            </a:r>
            <a:endParaRPr lang="en-US" sz="2600" dirty="0"/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chemeClr val="accent1"/>
                </a:solidFill>
              </a:rPr>
              <a:t>primary sample space</a:t>
            </a:r>
          </a:p>
          <a:p>
            <a:pPr lvl="2"/>
            <a:r>
              <a:rPr lang="en-US" i="1" dirty="0"/>
              <a:t>Multiplexed MLT</a:t>
            </a:r>
            <a:r>
              <a:rPr lang="en-US" b="1" dirty="0"/>
              <a:t> </a:t>
            </a:r>
            <a:r>
              <a:rPr lang="en-US" sz="2600" dirty="0"/>
              <a:t>[Hachisuka et al. 2014]</a:t>
            </a:r>
          </a:p>
          <a:p>
            <a:pPr lvl="1"/>
            <a:r>
              <a:rPr lang="en-US" dirty="0"/>
              <a:t>Based on </a:t>
            </a:r>
            <a:r>
              <a:rPr lang="en-US" b="1" dirty="0">
                <a:solidFill>
                  <a:schemeClr val="accent2"/>
                </a:solidFill>
              </a:rPr>
              <a:t>path space</a:t>
            </a:r>
            <a:endParaRPr lang="en-US" dirty="0"/>
          </a:p>
          <a:p>
            <a:pPr lvl="2"/>
            <a:r>
              <a:rPr lang="en-US" i="1" dirty="0"/>
              <a:t>MEMLT</a:t>
            </a:r>
            <a:r>
              <a:rPr lang="en-US" b="1" dirty="0"/>
              <a:t> </a:t>
            </a:r>
            <a:r>
              <a:rPr lang="en-US" sz="2600" dirty="0"/>
              <a:t>[Jakob &amp; </a:t>
            </a:r>
            <a:r>
              <a:rPr lang="en-US" sz="2600" dirty="0" err="1"/>
              <a:t>Marschner</a:t>
            </a:r>
            <a:r>
              <a:rPr lang="en-US" sz="2600" dirty="0"/>
              <a:t> 2012]</a:t>
            </a:r>
            <a:endParaRPr lang="en-US" sz="2600" i="1" dirty="0"/>
          </a:p>
          <a:p>
            <a:pPr lvl="1"/>
            <a:r>
              <a:rPr lang="en-US" dirty="0"/>
              <a:t>Proposed approach (</a:t>
            </a:r>
            <a:r>
              <a:rPr lang="en-US" b="1" dirty="0">
                <a:solidFill>
                  <a:schemeClr val="accent6"/>
                </a:solidFill>
              </a:rPr>
              <a:t>Ours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Multiplexed MLT + MEMLT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54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erim\Dropbox\lab\projects\inversemap-scripts\figures\veach_door_ref_no_r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573"/>
            <a:ext cx="12192000" cy="77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200" y="76200"/>
            <a:ext cx="2690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86354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erim\Dropbox\lab\projects\inversemap-scripts\figures\veach_door_mlt_no_rect.png">
            <a:extLst>
              <a:ext uri="{FF2B5EF4-FFF2-40B4-BE49-F238E27FC236}">
                <a16:creationId xmlns:a16="http://schemas.microsoft.com/office/drawing/2014/main" id="{ABCABBA1-686A-4851-B313-12EBFAA73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63" r="-1"/>
          <a:stretch/>
        </p:blipFill>
        <p:spPr bwMode="auto">
          <a:xfrm>
            <a:off x="-1409700" y="-781572"/>
            <a:ext cx="13601700" cy="77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9B78E-5E13-4199-B247-6F8C4A656C07}"/>
              </a:ext>
            </a:extLst>
          </p:cNvPr>
          <p:cNvSpPr txBox="1"/>
          <p:nvPr/>
        </p:nvSpPr>
        <p:spPr>
          <a:xfrm>
            <a:off x="203201" y="76200"/>
            <a:ext cx="4423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Path space (MLT)</a:t>
            </a:r>
          </a:p>
        </p:txBody>
      </p:sp>
    </p:spTree>
    <p:extLst>
      <p:ext uri="{BB962C8B-B14F-4D97-AF65-F5344CB8AC3E}">
        <p14:creationId xmlns:p14="http://schemas.microsoft.com/office/powerpoint/2010/main" val="2413139058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A55F1-EC05-4017-BDF6-43629719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576"/>
            <a:ext cx="12192000" cy="7766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ACA0E-DA71-41B2-8FFA-F92082BBF9D6}"/>
              </a:ext>
            </a:extLst>
          </p:cNvPr>
          <p:cNvSpPr txBox="1"/>
          <p:nvPr/>
        </p:nvSpPr>
        <p:spPr>
          <a:xfrm>
            <a:off x="203201" y="76200"/>
            <a:ext cx="44231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Path space (MLT)</a:t>
            </a:r>
          </a:p>
          <a:p>
            <a:r>
              <a:rPr lang="en-US" sz="36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Error: 0.2520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0B0AC6-A877-49CC-B4DA-825F3366206B}"/>
              </a:ext>
            </a:extLst>
          </p:cNvPr>
          <p:cNvGrpSpPr/>
          <p:nvPr/>
        </p:nvGrpSpPr>
        <p:grpSpPr>
          <a:xfrm>
            <a:off x="7088358" y="6211669"/>
            <a:ext cx="5103642" cy="646331"/>
            <a:chOff x="7193137" y="76200"/>
            <a:chExt cx="5103642" cy="646331"/>
          </a:xfrm>
        </p:grpSpPr>
        <p:pic>
          <p:nvPicPr>
            <p:cNvPr id="12" name="Picture 1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B319A5A-8222-4AAE-8FA7-AD987B54E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17786" y="-1340559"/>
              <a:ext cx="309733" cy="3486152"/>
            </a:xfrm>
            <a:prstGeom prst="rect">
              <a:avLst/>
            </a:prstGeom>
            <a:effectLst>
              <a:glow rad="63500">
                <a:srgbClr val="FFFFFF"/>
              </a:glo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8A9179D-18D3-4A79-ABBC-AE5F11F4D581}"/>
                </a:ext>
              </a:extLst>
            </p:cNvPr>
            <p:cNvSpPr txBox="1"/>
            <p:nvPr/>
          </p:nvSpPr>
          <p:spPr>
            <a:xfrm>
              <a:off x="11527016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1.0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6FCE151-8AC4-4598-8BA6-EFE22279222F}"/>
                </a:ext>
              </a:extLst>
            </p:cNvPr>
            <p:cNvSpPr txBox="1"/>
            <p:nvPr/>
          </p:nvSpPr>
          <p:spPr>
            <a:xfrm>
              <a:off x="7193137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4896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erim\Dropbox\lab\projects\inversemap-scripts\figures\veach_door_mmlt_no_rect.png">
            <a:extLst>
              <a:ext uri="{FF2B5EF4-FFF2-40B4-BE49-F238E27FC236}">
                <a16:creationId xmlns:a16="http://schemas.microsoft.com/office/drawing/2014/main" id="{5A4C1001-0C7A-4B5A-BFF9-60DC6A470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477"/>
          <a:stretch/>
        </p:blipFill>
        <p:spPr bwMode="auto">
          <a:xfrm>
            <a:off x="-1" y="-781573"/>
            <a:ext cx="12859657" cy="77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60DB9-989F-4CE5-B82C-F20D1506F774}"/>
              </a:ext>
            </a:extLst>
          </p:cNvPr>
          <p:cNvSpPr txBox="1"/>
          <p:nvPr/>
        </p:nvSpPr>
        <p:spPr>
          <a:xfrm>
            <a:off x="203201" y="76200"/>
            <a:ext cx="10313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Primary sample space (Multiplexed MLT)</a:t>
            </a:r>
          </a:p>
        </p:txBody>
      </p:sp>
    </p:spTree>
    <p:extLst>
      <p:ext uri="{BB962C8B-B14F-4D97-AF65-F5344CB8AC3E}">
        <p14:creationId xmlns:p14="http://schemas.microsoft.com/office/powerpoint/2010/main" val="335284045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blue wall&#10;&#10;Description generated with high confidence">
            <a:extLst>
              <a:ext uri="{FF2B5EF4-FFF2-40B4-BE49-F238E27FC236}">
                <a16:creationId xmlns:a16="http://schemas.microsoft.com/office/drawing/2014/main" id="{26ACF088-1BA9-4252-9ECF-D9499DF29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574"/>
            <a:ext cx="12192000" cy="7766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D4858C-89C9-4B9B-8F4C-A31DA26F1D32}"/>
              </a:ext>
            </a:extLst>
          </p:cNvPr>
          <p:cNvSpPr txBox="1"/>
          <p:nvPr/>
        </p:nvSpPr>
        <p:spPr>
          <a:xfrm>
            <a:off x="203201" y="76200"/>
            <a:ext cx="103137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Primary sample space (Multiplexed MLT)</a:t>
            </a:r>
          </a:p>
          <a:p>
            <a:r>
              <a:rPr lang="en-US" sz="36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Error: 1.1056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354524-40A5-4A88-A2D5-E09EB9D8193D}"/>
              </a:ext>
            </a:extLst>
          </p:cNvPr>
          <p:cNvGrpSpPr/>
          <p:nvPr/>
        </p:nvGrpSpPr>
        <p:grpSpPr>
          <a:xfrm>
            <a:off x="7088358" y="6211669"/>
            <a:ext cx="5103642" cy="646331"/>
            <a:chOff x="7193137" y="76200"/>
            <a:chExt cx="5103642" cy="646331"/>
          </a:xfrm>
        </p:grpSpPr>
        <p:pic>
          <p:nvPicPr>
            <p:cNvPr id="12" name="Picture 1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153FC99-7490-4528-A968-D2D6B078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17786" y="-1340559"/>
              <a:ext cx="309733" cy="3486152"/>
            </a:xfrm>
            <a:prstGeom prst="rect">
              <a:avLst/>
            </a:prstGeom>
            <a:effectLst>
              <a:glow rad="63500">
                <a:srgbClr val="FFFFFF"/>
              </a:glo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E80DB34-F744-477B-8DE7-AFA3F596DCE2}"/>
                </a:ext>
              </a:extLst>
            </p:cNvPr>
            <p:cNvSpPr txBox="1"/>
            <p:nvPr/>
          </p:nvSpPr>
          <p:spPr>
            <a:xfrm>
              <a:off x="11527016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1.0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B6DBA9-8322-4D4A-A3B1-92178EF56143}"/>
                </a:ext>
              </a:extLst>
            </p:cNvPr>
            <p:cNvSpPr txBox="1"/>
            <p:nvPr/>
          </p:nvSpPr>
          <p:spPr>
            <a:xfrm>
              <a:off x="7193137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6428046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erim\Dropbox\lab\projects\inversemap-scripts\figures\veach_door_ours_no_r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572"/>
            <a:ext cx="12192000" cy="776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3200" y="76200"/>
            <a:ext cx="1360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Ours</a:t>
            </a:r>
            <a:endParaRPr lang="en-US" sz="4000" dirty="0">
              <a:ln w="3175">
                <a:noFill/>
              </a:ln>
              <a:solidFill>
                <a:srgbClr val="FFFFFF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6326346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3E105-E60D-4B59-9FBC-67E213D35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575"/>
            <a:ext cx="12192000" cy="7766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E913C-E7DA-4772-A2F2-2A0EADFFDF93}"/>
              </a:ext>
            </a:extLst>
          </p:cNvPr>
          <p:cNvSpPr txBox="1"/>
          <p:nvPr/>
        </p:nvSpPr>
        <p:spPr>
          <a:xfrm>
            <a:off x="203200" y="76200"/>
            <a:ext cx="26426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Ours</a:t>
            </a:r>
          </a:p>
          <a:p>
            <a:r>
              <a:rPr lang="en-US" sz="36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Error: 0.3537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7FAA45-495D-4172-BF48-401ED2593B9C}"/>
              </a:ext>
            </a:extLst>
          </p:cNvPr>
          <p:cNvGrpSpPr/>
          <p:nvPr/>
        </p:nvGrpSpPr>
        <p:grpSpPr>
          <a:xfrm>
            <a:off x="7088358" y="6211669"/>
            <a:ext cx="5103642" cy="646331"/>
            <a:chOff x="7193137" y="76200"/>
            <a:chExt cx="5103642" cy="646331"/>
          </a:xfrm>
        </p:grpSpPr>
        <p:pic>
          <p:nvPicPr>
            <p:cNvPr id="11" name="Picture 10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7996595-DE42-40D9-B7C3-AB6178AB4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17786" y="-1340559"/>
              <a:ext cx="309733" cy="3486152"/>
            </a:xfrm>
            <a:prstGeom prst="rect">
              <a:avLst/>
            </a:prstGeom>
            <a:effectLst>
              <a:glow rad="63500">
                <a:srgbClr val="FFFFFF"/>
              </a:glo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F1306C-9685-4579-A6B0-BC7CF8E0992B}"/>
                </a:ext>
              </a:extLst>
            </p:cNvPr>
            <p:cNvSpPr txBox="1"/>
            <p:nvPr/>
          </p:nvSpPr>
          <p:spPr>
            <a:xfrm>
              <a:off x="11527016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1.0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9CABEF-39B1-4A16-AF5B-DA60D7E24C36}"/>
                </a:ext>
              </a:extLst>
            </p:cNvPr>
            <p:cNvSpPr txBox="1"/>
            <p:nvPr/>
          </p:nvSpPr>
          <p:spPr>
            <a:xfrm>
              <a:off x="7193137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28673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2008A-DA03-414F-9841-B812CF57B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Markov chain Monte Carlo</a:t>
            </a:r>
            <a:r>
              <a:rPr lang="ja-JP" altLang="en-US" dirty="0"/>
              <a:t> </a:t>
            </a:r>
            <a:r>
              <a:rPr lang="en-US" altLang="ja-JP" dirty="0"/>
              <a:t>(MCMC)</a:t>
            </a:r>
            <a:r>
              <a:rPr lang="en-US" dirty="0"/>
              <a:t>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2D2492-42D5-4212-9FF3-76AF1897C5C1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A61711F-0160-495C-98A3-0515974166FD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E9F7A9E-D969-46EE-973E-54FE6E70E3D3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9DA8D44-53A8-4C19-9DD0-7C6D55AC67BF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E770625-F2B5-405A-B0AD-7372B14E70A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7FAA956-FA3B-4222-9D46-ADD47236D1B3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0813DB5-6924-4164-BE14-4F1432593763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46F083A3-29F5-4C9E-8FA2-001D1FD8B0FC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7174483-8EF5-44E5-929B-7C83E36ACBF1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27BBC37-CF23-47A6-A640-4822D5B15596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D7A5F47-2C0E-4130-967E-F11464D00F5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8776588-D96C-441B-8793-2B6AD3F955CD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983913C-1C93-461A-BC5E-F8D554194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28C2D3A-0F9A-458D-94B3-30A775D6C7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440B2FB-F095-4EFE-96E2-E42E211929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F44350-0A78-4B38-A760-DCFDFA02C7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D9D8275-E27A-4499-984E-174D8190DF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31DCDDD-9E0B-493E-A8A6-C1F6A54115C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9A98946-A9C8-401B-BFF5-F42C86AC4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B567E64-E797-4164-B5A3-DC1920A40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55628AD-D923-45A4-AFAB-BCA589EF2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B9AA8BE-5F97-48FC-9AD7-CB072DAE21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BAF1ADF-C832-446F-9C2C-3F21CC5A1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E4D57F-4848-440C-9722-04FA0021C0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4B90625-8DD2-46BD-9884-8EFFE05A0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0E4F0CB4-4F83-441A-8040-BB43F295FA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BB57210-5C76-4815-A9C2-2049AC1B28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930D73-435A-401C-A033-8890E46903CD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229BF47-42A3-4DEB-B69A-1C1BE58145D4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E5E63D-C715-4023-B99D-514C17AC60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F8CABCA-ED7C-4EF3-A192-AB792D555160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FA4850-B98A-4C2A-9E6A-36430CBC9AF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CE5871-9E81-46E3-AEE5-9F8881ECFA3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C9FAFA9-691A-4C98-96C5-FA3D3810C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F8189BC-0B0B-477A-893D-AF3683DB7D73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BADB655-EE51-4A41-9C16-8E2D453B85B6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222AE71-00DF-4FFD-A0BA-8078D7FFE988}"/>
              </a:ext>
            </a:extLst>
          </p:cNvPr>
          <p:cNvGrpSpPr/>
          <p:nvPr/>
        </p:nvGrpSpPr>
        <p:grpSpPr>
          <a:xfrm>
            <a:off x="2433983" y="2089984"/>
            <a:ext cx="7166228" cy="3940500"/>
            <a:chOff x="2433983" y="2089984"/>
            <a:chExt cx="7166228" cy="39405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46629B8-A5D3-47FA-BC51-7D0A118C630F}"/>
                </a:ext>
              </a:extLst>
            </p:cNvPr>
            <p:cNvCxnSpPr>
              <a:cxnSpLocks/>
            </p:cNvCxnSpPr>
            <p:nvPr/>
          </p:nvCxnSpPr>
          <p:spPr>
            <a:xfrm>
              <a:off x="2521744" y="3605213"/>
              <a:ext cx="1313656" cy="2338387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FE2C953-413E-42D1-9DF2-CF19CAD071C7}"/>
                </a:ext>
              </a:extLst>
            </p:cNvPr>
            <p:cNvSpPr/>
            <p:nvPr/>
          </p:nvSpPr>
          <p:spPr>
            <a:xfrm>
              <a:off x="2433983" y="3524637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A02622-4DE7-46DA-9A2A-0D0E32AADC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35400" y="2188369"/>
              <a:ext cx="1541464" cy="3761581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7917133-8876-4382-B9B0-F524E5FE5F23}"/>
                </a:ext>
              </a:extLst>
            </p:cNvPr>
            <p:cNvSpPr/>
            <p:nvPr/>
          </p:nvSpPr>
          <p:spPr>
            <a:xfrm>
              <a:off x="3760963" y="5874909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60935C86-9133-45E0-B3AB-D2701D7A076D}"/>
                </a:ext>
              </a:extLst>
            </p:cNvPr>
            <p:cNvCxnSpPr>
              <a:cxnSpLocks/>
            </p:cNvCxnSpPr>
            <p:nvPr/>
          </p:nvCxnSpPr>
          <p:spPr>
            <a:xfrm>
              <a:off x="5369719" y="2185988"/>
              <a:ext cx="4202249" cy="1230725"/>
            </a:xfrm>
            <a:prstGeom prst="line">
              <a:avLst/>
            </a:prstGeom>
            <a:ln w="57150">
              <a:solidFill>
                <a:srgbClr val="FFF3C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CB297DC-8CB0-4380-965C-8B3193B6C652}"/>
                </a:ext>
              </a:extLst>
            </p:cNvPr>
            <p:cNvSpPr/>
            <p:nvPr/>
          </p:nvSpPr>
          <p:spPr>
            <a:xfrm>
              <a:off x="9444636" y="3328955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0EF70E3-F9A5-46ED-8B5E-D2E13474F283}"/>
                </a:ext>
              </a:extLst>
            </p:cNvPr>
            <p:cNvSpPr/>
            <p:nvPr/>
          </p:nvSpPr>
          <p:spPr>
            <a:xfrm>
              <a:off x="5273335" y="2089984"/>
              <a:ext cx="155575" cy="155575"/>
            </a:xfrm>
            <a:prstGeom prst="ellipse">
              <a:avLst/>
            </a:prstGeom>
            <a:solidFill>
              <a:srgbClr val="FFF3C1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F5962DB-D431-4F14-8BCB-5F7E3873E6BD}"/>
              </a:ext>
            </a:extLst>
          </p:cNvPr>
          <p:cNvGrpSpPr/>
          <p:nvPr/>
        </p:nvGrpSpPr>
        <p:grpSpPr>
          <a:xfrm>
            <a:off x="2515499" y="2186940"/>
            <a:ext cx="7050224" cy="3756660"/>
            <a:chOff x="2515499" y="2186940"/>
            <a:chExt cx="7050224" cy="3756660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02593F6-1FBB-4C4B-805E-BAC1DA7D5E2F}"/>
                </a:ext>
              </a:extLst>
            </p:cNvPr>
            <p:cNvCxnSpPr>
              <a:cxnSpLocks/>
            </p:cNvCxnSpPr>
            <p:nvPr/>
          </p:nvCxnSpPr>
          <p:spPr>
            <a:xfrm>
              <a:off x="2515499" y="3614138"/>
              <a:ext cx="1675501" cy="2329462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73767B5-D5A7-4735-98F8-80B1D92A0B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3861" y="2194560"/>
              <a:ext cx="601979" cy="374904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214E19D-33D0-4A83-8812-A65AB242FA11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2186940"/>
              <a:ext cx="4765123" cy="1238698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5BB829F8-87DA-4D64-815E-6DACFF5D1EAE}"/>
              </a:ext>
            </a:extLst>
          </p:cNvPr>
          <p:cNvSpPr/>
          <p:nvPr/>
        </p:nvSpPr>
        <p:spPr>
          <a:xfrm>
            <a:off x="9438391" y="3337880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734C428-689C-44CB-8D9D-A05D3F36D1F4}"/>
              </a:ext>
            </a:extLst>
          </p:cNvPr>
          <p:cNvSpPr/>
          <p:nvPr/>
        </p:nvSpPr>
        <p:spPr>
          <a:xfrm>
            <a:off x="4743110" y="2089318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8723D81-27D3-48DC-9A10-85827C1E5822}"/>
              </a:ext>
            </a:extLst>
          </p:cNvPr>
          <p:cNvSpPr/>
          <p:nvPr/>
        </p:nvSpPr>
        <p:spPr>
          <a:xfrm>
            <a:off x="4126670" y="5881087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4B940D4-1442-4F06-8067-F2DB74AD0DAC}"/>
              </a:ext>
            </a:extLst>
          </p:cNvPr>
          <p:cNvSpPr/>
          <p:nvPr/>
        </p:nvSpPr>
        <p:spPr>
          <a:xfrm>
            <a:off x="2427738" y="3533562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75995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erim\Dropbox\lab\projects\inversemap-scripts\figures\necklace_ref_no_r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-471757"/>
            <a:ext cx="12225867" cy="745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CA681F-D2C4-4E7B-B6B1-C8E04A70DB7D}"/>
              </a:ext>
            </a:extLst>
          </p:cNvPr>
          <p:cNvSpPr txBox="1"/>
          <p:nvPr/>
        </p:nvSpPr>
        <p:spPr>
          <a:xfrm>
            <a:off x="203200" y="76200"/>
            <a:ext cx="2690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735927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perim\Dropbox\lab\projects\inversemap-scripts\figures\necklace_mmlt_no_rect.png">
            <a:extLst>
              <a:ext uri="{FF2B5EF4-FFF2-40B4-BE49-F238E27FC236}">
                <a16:creationId xmlns:a16="http://schemas.microsoft.com/office/drawing/2014/main" id="{C365D696-D5EA-479D-A9FD-A1623C864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834"/>
          <a:stretch/>
        </p:blipFill>
        <p:spPr bwMode="auto">
          <a:xfrm>
            <a:off x="-33867" y="-471757"/>
            <a:ext cx="13183810" cy="745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2C4EB-FF62-40D9-8B17-B3F9B6B1EFE4}"/>
              </a:ext>
            </a:extLst>
          </p:cNvPr>
          <p:cNvSpPr txBox="1"/>
          <p:nvPr/>
        </p:nvSpPr>
        <p:spPr>
          <a:xfrm>
            <a:off x="203201" y="76200"/>
            <a:ext cx="10313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Primary sample space (Multiplexed MLT)</a:t>
            </a:r>
          </a:p>
        </p:txBody>
      </p:sp>
    </p:spTree>
    <p:extLst>
      <p:ext uri="{BB962C8B-B14F-4D97-AF65-F5344CB8AC3E}">
        <p14:creationId xmlns:p14="http://schemas.microsoft.com/office/powerpoint/2010/main" val="828670591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blue&#10;&#10;Description generated with high confidence">
            <a:extLst>
              <a:ext uri="{FF2B5EF4-FFF2-40B4-BE49-F238E27FC236}">
                <a16:creationId xmlns:a16="http://schemas.microsoft.com/office/drawing/2014/main" id="{D3306EDE-693A-4469-9BB7-6EA8EEF74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-471758"/>
            <a:ext cx="12226347" cy="74567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887D39-B277-4CEF-B30C-BFB2017466A7}"/>
              </a:ext>
            </a:extLst>
          </p:cNvPr>
          <p:cNvSpPr txBox="1"/>
          <p:nvPr/>
        </p:nvSpPr>
        <p:spPr>
          <a:xfrm>
            <a:off x="203201" y="76200"/>
            <a:ext cx="103137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Primary sample space (Multiplexed MLT)</a:t>
            </a:r>
          </a:p>
          <a:p>
            <a:r>
              <a:rPr lang="en-US" sz="36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Error: 0.3658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014E75-B0EC-4D38-93D6-26A7347BD020}"/>
              </a:ext>
            </a:extLst>
          </p:cNvPr>
          <p:cNvGrpSpPr/>
          <p:nvPr/>
        </p:nvGrpSpPr>
        <p:grpSpPr>
          <a:xfrm>
            <a:off x="7088358" y="6211669"/>
            <a:ext cx="5103642" cy="646331"/>
            <a:chOff x="7193137" y="76200"/>
            <a:chExt cx="5103642" cy="646331"/>
          </a:xfrm>
        </p:grpSpPr>
        <p:pic>
          <p:nvPicPr>
            <p:cNvPr id="14" name="Picture 1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1E8FB304-838D-46D1-8318-2903550DE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17786" y="-1340559"/>
              <a:ext cx="309733" cy="3486152"/>
            </a:xfrm>
            <a:prstGeom prst="rect">
              <a:avLst/>
            </a:prstGeom>
            <a:effectLst>
              <a:glow rad="63500">
                <a:srgbClr val="FFFFFF"/>
              </a:glo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EFEECC-9A9E-4660-BD40-BCEE51018920}"/>
                </a:ext>
              </a:extLst>
            </p:cNvPr>
            <p:cNvSpPr txBox="1"/>
            <p:nvPr/>
          </p:nvSpPr>
          <p:spPr>
            <a:xfrm>
              <a:off x="11527016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10BD40-4A73-41CF-8EB7-720939A7F933}"/>
                </a:ext>
              </a:extLst>
            </p:cNvPr>
            <p:cNvSpPr txBox="1"/>
            <p:nvPr/>
          </p:nvSpPr>
          <p:spPr>
            <a:xfrm>
              <a:off x="7193137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83346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erim\Dropbox\lab\projects\inversemap-scripts\figures\necklace_mlt_no_rect.png">
            <a:extLst>
              <a:ext uri="{FF2B5EF4-FFF2-40B4-BE49-F238E27FC236}">
                <a16:creationId xmlns:a16="http://schemas.microsoft.com/office/drawing/2014/main" id="{7A97F769-FAD6-4834-845C-9ADF1EEEE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8" r="-2"/>
          <a:stretch/>
        </p:blipFill>
        <p:spPr bwMode="auto">
          <a:xfrm>
            <a:off x="-145143" y="-471757"/>
            <a:ext cx="12346820" cy="745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807D1-127F-4ADC-B6B3-DE33965FF817}"/>
              </a:ext>
            </a:extLst>
          </p:cNvPr>
          <p:cNvSpPr txBox="1"/>
          <p:nvPr/>
        </p:nvSpPr>
        <p:spPr>
          <a:xfrm>
            <a:off x="203201" y="76200"/>
            <a:ext cx="4423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Path space (MLT)</a:t>
            </a:r>
          </a:p>
        </p:txBody>
      </p:sp>
    </p:spTree>
    <p:extLst>
      <p:ext uri="{BB962C8B-B14F-4D97-AF65-F5344CB8AC3E}">
        <p14:creationId xmlns:p14="http://schemas.microsoft.com/office/powerpoint/2010/main" val="201820012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indoor&#10;&#10;Description generated with high confidence">
            <a:extLst>
              <a:ext uri="{FF2B5EF4-FFF2-40B4-BE49-F238E27FC236}">
                <a16:creationId xmlns:a16="http://schemas.microsoft.com/office/drawing/2014/main" id="{A6CF69DB-CA90-4C82-A359-94026E35A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-471759"/>
            <a:ext cx="12226347" cy="7456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AECAD-922B-49FF-8CD6-1D0C012CC512}"/>
              </a:ext>
            </a:extLst>
          </p:cNvPr>
          <p:cNvSpPr txBox="1"/>
          <p:nvPr/>
        </p:nvSpPr>
        <p:spPr>
          <a:xfrm>
            <a:off x="203201" y="76200"/>
            <a:ext cx="44231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Path space (MLT)</a:t>
            </a:r>
            <a:b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</a:br>
            <a:r>
              <a:rPr lang="en-US" sz="36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Error: 1.3433</a:t>
            </a:r>
            <a:endParaRPr lang="en-US" sz="4800" dirty="0">
              <a:ln w="3175">
                <a:noFill/>
              </a:ln>
              <a:solidFill>
                <a:srgbClr val="FFFFFF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B12BF-E343-407E-8174-831670B14336}"/>
              </a:ext>
            </a:extLst>
          </p:cNvPr>
          <p:cNvGrpSpPr/>
          <p:nvPr/>
        </p:nvGrpSpPr>
        <p:grpSpPr>
          <a:xfrm>
            <a:off x="7088358" y="6211669"/>
            <a:ext cx="5103642" cy="646331"/>
            <a:chOff x="7193137" y="76200"/>
            <a:chExt cx="5103642" cy="646331"/>
          </a:xfrm>
        </p:grpSpPr>
        <p:pic>
          <p:nvPicPr>
            <p:cNvPr id="12" name="Picture 11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57415476-35A3-4CC4-8598-D98F35E95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17786" y="-1340559"/>
              <a:ext cx="309733" cy="3486152"/>
            </a:xfrm>
            <a:prstGeom prst="rect">
              <a:avLst/>
            </a:prstGeom>
            <a:effectLst>
              <a:glow rad="63500">
                <a:srgbClr val="FFFFFF"/>
              </a:glo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660FF6-A9FE-450C-BD43-0D02C9691243}"/>
                </a:ext>
              </a:extLst>
            </p:cNvPr>
            <p:cNvSpPr txBox="1"/>
            <p:nvPr/>
          </p:nvSpPr>
          <p:spPr>
            <a:xfrm>
              <a:off x="11527016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2572F1-F7B0-4DBD-BBEF-500291E65B39}"/>
                </a:ext>
              </a:extLst>
            </p:cNvPr>
            <p:cNvSpPr txBox="1"/>
            <p:nvPr/>
          </p:nvSpPr>
          <p:spPr>
            <a:xfrm>
              <a:off x="7193137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64353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erim\Dropbox\lab\projects\inversemap-scripts\figures\necklace_ours_no_rec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93" y="-471758"/>
            <a:ext cx="12225868" cy="7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E5E8C6-F734-41A7-ABC6-620076BB0AE3}"/>
              </a:ext>
            </a:extLst>
          </p:cNvPr>
          <p:cNvSpPr txBox="1"/>
          <p:nvPr/>
        </p:nvSpPr>
        <p:spPr>
          <a:xfrm>
            <a:off x="203200" y="76200"/>
            <a:ext cx="1360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Ours</a:t>
            </a:r>
            <a:endParaRPr lang="en-US" sz="4000" dirty="0">
              <a:ln w="3175">
                <a:noFill/>
              </a:ln>
              <a:solidFill>
                <a:srgbClr val="FFFFFF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555728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e, indoor&#10;&#10;Description generated with very high confidence">
            <a:extLst>
              <a:ext uri="{FF2B5EF4-FFF2-40B4-BE49-F238E27FC236}">
                <a16:creationId xmlns:a16="http://schemas.microsoft.com/office/drawing/2014/main" id="{0F28A37A-E386-4C65-AA82-C2C9734CF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-471760"/>
            <a:ext cx="12226347" cy="74567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11B80-F7B2-4D49-875F-5CA88FBA2936}"/>
              </a:ext>
            </a:extLst>
          </p:cNvPr>
          <p:cNvSpPr txBox="1"/>
          <p:nvPr/>
        </p:nvSpPr>
        <p:spPr>
          <a:xfrm>
            <a:off x="203200" y="76200"/>
            <a:ext cx="26426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Ours</a:t>
            </a:r>
          </a:p>
          <a:p>
            <a:r>
              <a:rPr lang="en-US" sz="36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Error: 0.6442</a:t>
            </a:r>
            <a:endParaRPr lang="en-US" sz="2800" dirty="0">
              <a:ln w="3175">
                <a:noFill/>
              </a:ln>
              <a:solidFill>
                <a:srgbClr val="FFFFFF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D673CE-B7EB-438E-B1FA-8DA47965C7EB}"/>
              </a:ext>
            </a:extLst>
          </p:cNvPr>
          <p:cNvGrpSpPr/>
          <p:nvPr/>
        </p:nvGrpSpPr>
        <p:grpSpPr>
          <a:xfrm>
            <a:off x="7088358" y="6211669"/>
            <a:ext cx="5103642" cy="646331"/>
            <a:chOff x="7193137" y="76200"/>
            <a:chExt cx="5103642" cy="646331"/>
          </a:xfrm>
        </p:grpSpPr>
        <p:pic>
          <p:nvPicPr>
            <p:cNvPr id="10" name="Picture 9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4A55A667-E30D-4CC4-92A3-41F2694C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617786" y="-1340559"/>
              <a:ext cx="309733" cy="3486152"/>
            </a:xfrm>
            <a:prstGeom prst="rect">
              <a:avLst/>
            </a:prstGeom>
            <a:effectLst>
              <a:glow rad="63500">
                <a:srgbClr val="FFFFFF"/>
              </a:glo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97AF97-B31B-456E-AA2D-27C61AE239C2}"/>
                </a:ext>
              </a:extLst>
            </p:cNvPr>
            <p:cNvSpPr txBox="1"/>
            <p:nvPr/>
          </p:nvSpPr>
          <p:spPr>
            <a:xfrm>
              <a:off x="11527016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08A8E4-942D-48D7-968F-84D20549888C}"/>
                </a:ext>
              </a:extLst>
            </p:cNvPr>
            <p:cNvSpPr txBox="1"/>
            <p:nvPr/>
          </p:nvSpPr>
          <p:spPr>
            <a:xfrm>
              <a:off x="7193137" y="76200"/>
              <a:ext cx="769763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effectLst>
                    <a:glow rad="63500">
                      <a:schemeClr val="tx1"/>
                    </a:glow>
                  </a:effectLst>
                </a:rPr>
                <a:t>0.0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797561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erim\lab\projects\inversemap-paper\paper\images\salledebain\bathroom-r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599"/>
            <a:ext cx="12903200" cy="73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781974-CE31-4F12-A5A9-AC7BC8AF0E4A}"/>
              </a:ext>
            </a:extLst>
          </p:cNvPr>
          <p:cNvSpPr txBox="1"/>
          <p:nvPr/>
        </p:nvSpPr>
        <p:spPr>
          <a:xfrm>
            <a:off x="203200" y="76200"/>
            <a:ext cx="2690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n w="3175">
                  <a:solidFill>
                    <a:schemeClr val="bg1"/>
                  </a:solidFill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007792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erim\lab\projects\inversemap-paper\paper\images\salledebain\bathroom-r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599"/>
            <a:ext cx="12903200" cy="73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2078037"/>
            <a:ext cx="2316481" cy="13019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37C766A-32EF-4C28-AA0C-12D368EC519E}"/>
              </a:ext>
            </a:extLst>
          </p:cNvPr>
          <p:cNvGrpSpPr/>
          <p:nvPr/>
        </p:nvGrpSpPr>
        <p:grpSpPr>
          <a:xfrm>
            <a:off x="8134351" y="0"/>
            <a:ext cx="4057650" cy="6855294"/>
            <a:chOff x="7809061" y="-185907"/>
            <a:chExt cx="4472816" cy="7556706"/>
          </a:xfrm>
        </p:grpSpPr>
        <p:pic>
          <p:nvPicPr>
            <p:cNvPr id="28" name="Picture 27" descr="C:\Users\perim\lab\projects\inversemap-paper\paper\images\salledebain\bathroom-mmlt.jpg">
              <a:extLst>
                <a:ext uri="{FF2B5EF4-FFF2-40B4-BE49-F238E27FC236}">
                  <a16:creationId xmlns:a16="http://schemas.microsoft.com/office/drawing/2014/main" id="{E5DB8967-BD8C-4A55-BF5B-518B2FE30D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31516" r="77322" b="50618"/>
            <a:stretch/>
          </p:blipFill>
          <p:spPr bwMode="auto">
            <a:xfrm>
              <a:off x="7809061" y="2332995"/>
              <a:ext cx="4472816" cy="251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C:\Users\perim\lab\projects\inversemap-paper\paper\images\salledebain\bathroom-mlt.jpg">
              <a:extLst>
                <a:ext uri="{FF2B5EF4-FFF2-40B4-BE49-F238E27FC236}">
                  <a16:creationId xmlns:a16="http://schemas.microsoft.com/office/drawing/2014/main" id="{661B173D-E6DB-4F37-A334-AFB504507E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31516" r="77322" b="50618"/>
            <a:stretch/>
          </p:blipFill>
          <p:spPr bwMode="auto">
            <a:xfrm>
              <a:off x="7809061" y="-185907"/>
              <a:ext cx="4472816" cy="251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 descr="C:\Users\perim\lab\projects\inversemap-paper\paper\images\salledebain\bathroom-us.jpg">
              <a:extLst>
                <a:ext uri="{FF2B5EF4-FFF2-40B4-BE49-F238E27FC236}">
                  <a16:creationId xmlns:a16="http://schemas.microsoft.com/office/drawing/2014/main" id="{99AD91E1-F942-4769-9505-98E9D2404B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31516" r="77322" b="50618"/>
            <a:stretch/>
          </p:blipFill>
          <p:spPr bwMode="auto">
            <a:xfrm>
              <a:off x="7809061" y="4851897"/>
              <a:ext cx="4472816" cy="251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603C9BA-2BCA-4295-955A-491D5F32B1BC}"/>
              </a:ext>
            </a:extLst>
          </p:cNvPr>
          <p:cNvSpPr/>
          <p:nvPr/>
        </p:nvSpPr>
        <p:spPr>
          <a:xfrm>
            <a:off x="8134352" y="18923"/>
            <a:ext cx="4057650" cy="22661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C51CBC-94AF-408F-90CC-37F3820CA2A6}"/>
              </a:ext>
            </a:extLst>
          </p:cNvPr>
          <p:cNvSpPr/>
          <p:nvPr/>
        </p:nvSpPr>
        <p:spPr>
          <a:xfrm>
            <a:off x="8134351" y="2313482"/>
            <a:ext cx="4057650" cy="22661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95D4FE-BEEF-4908-9BEF-D2A098EB0A5C}"/>
              </a:ext>
            </a:extLst>
          </p:cNvPr>
          <p:cNvSpPr/>
          <p:nvPr/>
        </p:nvSpPr>
        <p:spPr>
          <a:xfrm>
            <a:off x="8134351" y="4570196"/>
            <a:ext cx="4057650" cy="22661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2CF63A-26A9-4911-B4C0-E1AB3D3E8057}"/>
              </a:ext>
            </a:extLst>
          </p:cNvPr>
          <p:cNvSpPr txBox="1"/>
          <p:nvPr/>
        </p:nvSpPr>
        <p:spPr>
          <a:xfrm>
            <a:off x="8302977" y="2351244"/>
            <a:ext cx="364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Multiplexed MLT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3F73E8-D6DD-407C-9F59-D3E1522E2C12}"/>
              </a:ext>
            </a:extLst>
          </p:cNvPr>
          <p:cNvSpPr txBox="1"/>
          <p:nvPr/>
        </p:nvSpPr>
        <p:spPr>
          <a:xfrm>
            <a:off x="8302977" y="72586"/>
            <a:ext cx="1052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MLT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545FA7-1FD2-4F32-B4E0-D733364E21F6}"/>
              </a:ext>
            </a:extLst>
          </p:cNvPr>
          <p:cNvSpPr txBox="1"/>
          <p:nvPr/>
        </p:nvSpPr>
        <p:spPr>
          <a:xfrm>
            <a:off x="8302977" y="4579657"/>
            <a:ext cx="116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Ours</a:t>
            </a:r>
            <a:endParaRPr lang="en-US" sz="3200" dirty="0">
              <a:ln w="3175">
                <a:noFill/>
              </a:ln>
              <a:solidFill>
                <a:srgbClr val="FFFFFF"/>
              </a:solidFill>
              <a:effectLst>
                <a:glow rad="63500">
                  <a:schemeClr val="tx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448003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C:\Users\perim\lab\projects\inversemap-paper\paper\images\salledebain\bathroom-ref.jpg">
            <a:extLst>
              <a:ext uri="{FF2B5EF4-FFF2-40B4-BE49-F238E27FC236}">
                <a16:creationId xmlns:a16="http://schemas.microsoft.com/office/drawing/2014/main" id="{A430ABBF-5409-4CFF-8D81-ACDDAC296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599"/>
            <a:ext cx="12903200" cy="73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2078037"/>
            <a:ext cx="2316481" cy="13019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3B28C0-0FF2-491B-81EA-C6299AA8CE6F}"/>
              </a:ext>
            </a:extLst>
          </p:cNvPr>
          <p:cNvGrpSpPr/>
          <p:nvPr/>
        </p:nvGrpSpPr>
        <p:grpSpPr>
          <a:xfrm>
            <a:off x="8134351" y="0"/>
            <a:ext cx="4057651" cy="6841748"/>
            <a:chOff x="8134351" y="0"/>
            <a:chExt cx="4057651" cy="68417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0228D07-85B9-4FD5-A0D1-A5A8E5BFF590}"/>
                </a:ext>
              </a:extLst>
            </p:cNvPr>
            <p:cNvGrpSpPr/>
            <p:nvPr/>
          </p:nvGrpSpPr>
          <p:grpSpPr>
            <a:xfrm>
              <a:off x="8134351" y="0"/>
              <a:ext cx="4057650" cy="6841748"/>
              <a:chOff x="4933950" y="752236"/>
              <a:chExt cx="2316481" cy="3905901"/>
            </a:xfrm>
          </p:grpSpPr>
          <p:pic>
            <p:nvPicPr>
              <p:cNvPr id="9" name="Picture 8" descr="A close up of a blue wall&#10;&#10;Description generated with high confidence">
                <a:extLst>
                  <a:ext uri="{FF2B5EF4-FFF2-40B4-BE49-F238E27FC236}">
                    <a16:creationId xmlns:a16="http://schemas.microsoft.com/office/drawing/2014/main" id="{2F66F31A-03FF-4F4B-8C61-90E62573C9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5" t="31243" r="77466" b="50921"/>
              <a:stretch/>
            </p:blipFill>
            <p:spPr>
              <a:xfrm>
                <a:off x="4933950" y="3356170"/>
                <a:ext cx="2316481" cy="1301967"/>
              </a:xfrm>
              <a:prstGeom prst="rect">
                <a:avLst/>
              </a:prstGeom>
            </p:spPr>
          </p:pic>
          <p:pic>
            <p:nvPicPr>
              <p:cNvPr id="7" name="Picture 6" descr="A close up of a blue wall&#10;&#10;Description generated with high confidence">
                <a:extLst>
                  <a:ext uri="{FF2B5EF4-FFF2-40B4-BE49-F238E27FC236}">
                    <a16:creationId xmlns:a16="http://schemas.microsoft.com/office/drawing/2014/main" id="{6B54499C-CE84-44B8-90C6-3CB5ECE5E6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" t="31589" r="77473" b="50580"/>
              <a:stretch/>
            </p:blipFill>
            <p:spPr>
              <a:xfrm>
                <a:off x="4933950" y="2054203"/>
                <a:ext cx="2316481" cy="1301967"/>
              </a:xfrm>
              <a:prstGeom prst="rect">
                <a:avLst/>
              </a:prstGeom>
            </p:spPr>
          </p:pic>
          <p:pic>
            <p:nvPicPr>
              <p:cNvPr id="4" name="Picture 3" descr="A close up of a blue wall&#10;&#10;Description generated with high confidence">
                <a:extLst>
                  <a:ext uri="{FF2B5EF4-FFF2-40B4-BE49-F238E27FC236}">
                    <a16:creationId xmlns:a16="http://schemas.microsoft.com/office/drawing/2014/main" id="{DB18A3F4-48D1-48AD-A8F8-788819827F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5" t="31373" r="77461" b="50586"/>
              <a:stretch/>
            </p:blipFill>
            <p:spPr>
              <a:xfrm>
                <a:off x="4933950" y="752236"/>
                <a:ext cx="2316481" cy="1301967"/>
              </a:xfrm>
              <a:prstGeom prst="rect">
                <a:avLst/>
              </a:prstGeom>
            </p:spPr>
          </p:pic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03C9BA-2BCA-4295-955A-491D5F32B1BC}"/>
                </a:ext>
              </a:extLst>
            </p:cNvPr>
            <p:cNvSpPr/>
            <p:nvPr/>
          </p:nvSpPr>
          <p:spPr>
            <a:xfrm>
              <a:off x="8134352" y="18923"/>
              <a:ext cx="4057650" cy="22661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C51CBC-94AF-408F-90CC-37F3820CA2A6}"/>
                </a:ext>
              </a:extLst>
            </p:cNvPr>
            <p:cNvSpPr/>
            <p:nvPr/>
          </p:nvSpPr>
          <p:spPr>
            <a:xfrm>
              <a:off x="8134351" y="2313482"/>
              <a:ext cx="4057650" cy="22661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5D4FE-BEEF-4908-9BEF-D2A098EB0A5C}"/>
                </a:ext>
              </a:extLst>
            </p:cNvPr>
            <p:cNvSpPr/>
            <p:nvPr/>
          </p:nvSpPr>
          <p:spPr>
            <a:xfrm>
              <a:off x="8134351" y="4570196"/>
              <a:ext cx="4057650" cy="22661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C2CF63A-26A9-4911-B4C0-E1AB3D3E8057}"/>
                </a:ext>
              </a:extLst>
            </p:cNvPr>
            <p:cNvSpPr txBox="1"/>
            <p:nvPr/>
          </p:nvSpPr>
          <p:spPr>
            <a:xfrm>
              <a:off x="8302977" y="2351244"/>
              <a:ext cx="364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Multiplexed MLT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3F73E8-D6DD-407C-9F59-D3E1522E2C12}"/>
                </a:ext>
              </a:extLst>
            </p:cNvPr>
            <p:cNvSpPr txBox="1"/>
            <p:nvPr/>
          </p:nvSpPr>
          <p:spPr>
            <a:xfrm>
              <a:off x="8302977" y="72586"/>
              <a:ext cx="1052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MLT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A545FA7-1FD2-4F32-B4E0-D733364E21F6}"/>
                </a:ext>
              </a:extLst>
            </p:cNvPr>
            <p:cNvSpPr txBox="1"/>
            <p:nvPr/>
          </p:nvSpPr>
          <p:spPr>
            <a:xfrm>
              <a:off x="8302977" y="4579657"/>
              <a:ext cx="11649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Ours</a:t>
              </a:r>
              <a:endParaRPr lang="en-US" sz="32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94329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929BB3-7F92-4DA5-ABD0-8F4FFB47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of MCMC rendering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779ABA0-63F6-4B51-B859-C4C68B577289}"/>
              </a:ext>
            </a:extLst>
          </p:cNvPr>
          <p:cNvGrpSpPr/>
          <p:nvPr/>
        </p:nvGrpSpPr>
        <p:grpSpPr>
          <a:xfrm>
            <a:off x="1115532" y="3034647"/>
            <a:ext cx="1295623" cy="1082929"/>
            <a:chOff x="1352548" y="1533525"/>
            <a:chExt cx="2051275" cy="1714530"/>
          </a:xfrm>
        </p:grpSpPr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F3345FA-81F1-4C0D-B1F1-988CCCE67A44}"/>
                </a:ext>
              </a:extLst>
            </p:cNvPr>
            <p:cNvSpPr/>
            <p:nvPr/>
          </p:nvSpPr>
          <p:spPr>
            <a:xfrm>
              <a:off x="1383510" y="1745453"/>
              <a:ext cx="2020313" cy="1309689"/>
            </a:xfrm>
            <a:custGeom>
              <a:avLst/>
              <a:gdLst>
                <a:gd name="connsiteX0" fmla="*/ 0 w 1304925"/>
                <a:gd name="connsiteY0" fmla="*/ 21080 h 240155"/>
                <a:gd name="connsiteX1" fmla="*/ 847725 w 1304925"/>
                <a:gd name="connsiteY1" fmla="*/ 21080 h 240155"/>
                <a:gd name="connsiteX2" fmla="*/ 1304925 w 1304925"/>
                <a:gd name="connsiteY2" fmla="*/ 240155 h 240155"/>
                <a:gd name="connsiteX0" fmla="*/ 0 w 1304925"/>
                <a:gd name="connsiteY0" fmla="*/ 17146 h 236221"/>
                <a:gd name="connsiteX1" fmla="*/ 847725 w 1304925"/>
                <a:gd name="connsiteY1" fmla="*/ 17146 h 236221"/>
                <a:gd name="connsiteX2" fmla="*/ 1304925 w 1304925"/>
                <a:gd name="connsiteY2" fmla="*/ 236221 h 236221"/>
                <a:gd name="connsiteX0" fmla="*/ 0 w 1561756"/>
                <a:gd name="connsiteY0" fmla="*/ 17 h 734943"/>
                <a:gd name="connsiteX1" fmla="*/ 1509713 w 1561756"/>
                <a:gd name="connsiteY1" fmla="*/ 733442 h 734943"/>
                <a:gd name="connsiteX2" fmla="*/ 1304925 w 1561756"/>
                <a:gd name="connsiteY2" fmla="*/ 219092 h 734943"/>
                <a:gd name="connsiteX0" fmla="*/ 0 w 1890712"/>
                <a:gd name="connsiteY0" fmla="*/ 19 h 777645"/>
                <a:gd name="connsiteX1" fmla="*/ 1509713 w 1890712"/>
                <a:gd name="connsiteY1" fmla="*/ 733444 h 777645"/>
                <a:gd name="connsiteX2" fmla="*/ 1890712 w 1890712"/>
                <a:gd name="connsiteY2" fmla="*/ 757256 h 777645"/>
                <a:gd name="connsiteX0" fmla="*/ 0 w 1890712"/>
                <a:gd name="connsiteY0" fmla="*/ 0 h 757237"/>
                <a:gd name="connsiteX1" fmla="*/ 1890712 w 1890712"/>
                <a:gd name="connsiteY1" fmla="*/ 757237 h 757237"/>
                <a:gd name="connsiteX0" fmla="*/ 0 w 1743074"/>
                <a:gd name="connsiteY0" fmla="*/ 0 h 695324"/>
                <a:gd name="connsiteX1" fmla="*/ 1743074 w 1743074"/>
                <a:gd name="connsiteY1" fmla="*/ 695324 h 695324"/>
                <a:gd name="connsiteX0" fmla="*/ 0 w 1771649"/>
                <a:gd name="connsiteY0" fmla="*/ 0 h 676274"/>
                <a:gd name="connsiteX1" fmla="*/ 1771649 w 1771649"/>
                <a:gd name="connsiteY1" fmla="*/ 676274 h 676274"/>
                <a:gd name="connsiteX0" fmla="*/ 0 w 1769267"/>
                <a:gd name="connsiteY0" fmla="*/ 0 h 669131"/>
                <a:gd name="connsiteX1" fmla="*/ 1769267 w 1769267"/>
                <a:gd name="connsiteY1" fmla="*/ 669131 h 669131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0 h 661987"/>
                <a:gd name="connsiteX1" fmla="*/ 1764504 w 1764504"/>
                <a:gd name="connsiteY1" fmla="*/ 661987 h 661987"/>
                <a:gd name="connsiteX0" fmla="*/ 0 w 1764504"/>
                <a:gd name="connsiteY0" fmla="*/ 386 h 662373"/>
                <a:gd name="connsiteX1" fmla="*/ 1764504 w 1764504"/>
                <a:gd name="connsiteY1" fmla="*/ 662373 h 662373"/>
                <a:gd name="connsiteX0" fmla="*/ 0 w 1764504"/>
                <a:gd name="connsiteY0" fmla="*/ 656 h 662643"/>
                <a:gd name="connsiteX1" fmla="*/ 1764504 w 1764504"/>
                <a:gd name="connsiteY1" fmla="*/ 662643 h 662643"/>
                <a:gd name="connsiteX0" fmla="*/ 0 w 1895207"/>
                <a:gd name="connsiteY0" fmla="*/ 656 h 710333"/>
                <a:gd name="connsiteX1" fmla="*/ 1764504 w 1895207"/>
                <a:gd name="connsiteY1" fmla="*/ 662643 h 710333"/>
                <a:gd name="connsiteX2" fmla="*/ 1764503 w 1895207"/>
                <a:gd name="connsiteY2" fmla="*/ 657880 h 710333"/>
                <a:gd name="connsiteX0" fmla="*/ 0 w 2069303"/>
                <a:gd name="connsiteY0" fmla="*/ 23814 h 696170"/>
                <a:gd name="connsiteX1" fmla="*/ 1764504 w 2069303"/>
                <a:gd name="connsiteY1" fmla="*/ 685801 h 696170"/>
                <a:gd name="connsiteX2" fmla="*/ 2069303 w 2069303"/>
                <a:gd name="connsiteY2" fmla="*/ 0 h 696170"/>
                <a:gd name="connsiteX0" fmla="*/ 0 w 2069303"/>
                <a:gd name="connsiteY0" fmla="*/ 23814 h 685801"/>
                <a:gd name="connsiteX1" fmla="*/ 1764504 w 2069303"/>
                <a:gd name="connsiteY1" fmla="*/ 685801 h 685801"/>
                <a:gd name="connsiteX2" fmla="*/ 2069303 w 2069303"/>
                <a:gd name="connsiteY2" fmla="*/ 0 h 685801"/>
                <a:gd name="connsiteX0" fmla="*/ 0 w 1863896"/>
                <a:gd name="connsiteY0" fmla="*/ 433389 h 1095376"/>
                <a:gd name="connsiteX1" fmla="*/ 1764504 w 1863896"/>
                <a:gd name="connsiteY1" fmla="*/ 1095376 h 1095376"/>
                <a:gd name="connsiteX2" fmla="*/ 1814509 w 1863896"/>
                <a:gd name="connsiteY2" fmla="*/ 0 h 1095376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0" fmla="*/ 0 w 1842348"/>
                <a:gd name="connsiteY0" fmla="*/ 744715 h 1406702"/>
                <a:gd name="connsiteX1" fmla="*/ 1764504 w 1842348"/>
                <a:gd name="connsiteY1" fmla="*/ 1406702 h 1406702"/>
                <a:gd name="connsiteX2" fmla="*/ 1738309 w 1842348"/>
                <a:gd name="connsiteY2" fmla="*/ 97013 h 1406702"/>
                <a:gd name="connsiteX3" fmla="*/ 1738310 w 1842348"/>
                <a:gd name="connsiteY3" fmla="*/ 97016 h 1406702"/>
                <a:gd name="connsiteX0" fmla="*/ 0 w 1842348"/>
                <a:gd name="connsiteY0" fmla="*/ 721938 h 1383925"/>
                <a:gd name="connsiteX1" fmla="*/ 1764504 w 1842348"/>
                <a:gd name="connsiteY1" fmla="*/ 1383925 h 1383925"/>
                <a:gd name="connsiteX2" fmla="*/ 1738309 w 1842348"/>
                <a:gd name="connsiteY2" fmla="*/ 74236 h 1383925"/>
                <a:gd name="connsiteX3" fmla="*/ 1395410 w 1842348"/>
                <a:gd name="connsiteY3" fmla="*/ 188539 h 1383925"/>
                <a:gd name="connsiteX0" fmla="*/ 0 w 1842348"/>
                <a:gd name="connsiteY0" fmla="*/ 647702 h 1309689"/>
                <a:gd name="connsiteX1" fmla="*/ 1764504 w 1842348"/>
                <a:gd name="connsiteY1" fmla="*/ 1309689 h 1309689"/>
                <a:gd name="connsiteX2" fmla="*/ 1738309 w 1842348"/>
                <a:gd name="connsiteY2" fmla="*/ 0 h 1309689"/>
                <a:gd name="connsiteX3" fmla="*/ 1395410 w 1842348"/>
                <a:gd name="connsiteY3" fmla="*/ 114303 h 1309689"/>
                <a:gd name="connsiteX0" fmla="*/ 0 w 1910661"/>
                <a:gd name="connsiteY0" fmla="*/ 665321 h 1327308"/>
                <a:gd name="connsiteX1" fmla="*/ 1764504 w 1910661"/>
                <a:gd name="connsiteY1" fmla="*/ 1327308 h 1327308"/>
                <a:gd name="connsiteX2" fmla="*/ 1738309 w 1910661"/>
                <a:gd name="connsiteY2" fmla="*/ 17619 h 1327308"/>
                <a:gd name="connsiteX3" fmla="*/ 1395410 w 1910661"/>
                <a:gd name="connsiteY3" fmla="*/ 131922 h 1327308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725947 h 1387934"/>
                <a:gd name="connsiteX1" fmla="*/ 1764504 w 1935399"/>
                <a:gd name="connsiteY1" fmla="*/ 1387934 h 1387934"/>
                <a:gd name="connsiteX2" fmla="*/ 1738309 w 1935399"/>
                <a:gd name="connsiteY2" fmla="*/ 78245 h 1387934"/>
                <a:gd name="connsiteX3" fmla="*/ 1395410 w 1935399"/>
                <a:gd name="connsiteY3" fmla="*/ 192548 h 1387934"/>
                <a:gd name="connsiteX0" fmla="*/ 0 w 1935399"/>
                <a:gd name="connsiteY0" fmla="*/ 647702 h 1309689"/>
                <a:gd name="connsiteX1" fmla="*/ 1764504 w 1935399"/>
                <a:gd name="connsiteY1" fmla="*/ 1309689 h 1309689"/>
                <a:gd name="connsiteX2" fmla="*/ 1738309 w 1935399"/>
                <a:gd name="connsiteY2" fmla="*/ 0 h 1309689"/>
                <a:gd name="connsiteX3" fmla="*/ 1395410 w 1935399"/>
                <a:gd name="connsiteY3" fmla="*/ 114303 h 1309689"/>
                <a:gd name="connsiteX0" fmla="*/ 0 w 1948729"/>
                <a:gd name="connsiteY0" fmla="*/ 647702 h 1309689"/>
                <a:gd name="connsiteX1" fmla="*/ 1764504 w 1948729"/>
                <a:gd name="connsiteY1" fmla="*/ 1309689 h 1309689"/>
                <a:gd name="connsiteX2" fmla="*/ 1738309 w 1948729"/>
                <a:gd name="connsiteY2" fmla="*/ 0 h 1309689"/>
                <a:gd name="connsiteX3" fmla="*/ 1395410 w 1948729"/>
                <a:gd name="connsiteY3" fmla="*/ 114303 h 1309689"/>
                <a:gd name="connsiteX0" fmla="*/ 0 w 2018722"/>
                <a:gd name="connsiteY0" fmla="*/ 647702 h 1309689"/>
                <a:gd name="connsiteX1" fmla="*/ 1764504 w 2018722"/>
                <a:gd name="connsiteY1" fmla="*/ 1309689 h 1309689"/>
                <a:gd name="connsiteX2" fmla="*/ 1738309 w 2018722"/>
                <a:gd name="connsiteY2" fmla="*/ 0 h 1309689"/>
                <a:gd name="connsiteX3" fmla="*/ 1395410 w 2018722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395410 w 2032218"/>
                <a:gd name="connsiteY3" fmla="*/ 1143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606428 h 1309689"/>
                <a:gd name="connsiteX0" fmla="*/ 1590 w 2033808"/>
                <a:gd name="connsiteY0" fmla="*/ 647702 h 1309689"/>
                <a:gd name="connsiteX1" fmla="*/ 1766094 w 2033808"/>
                <a:gd name="connsiteY1" fmla="*/ 1309689 h 1309689"/>
                <a:gd name="connsiteX2" fmla="*/ 1739899 w 2033808"/>
                <a:gd name="connsiteY2" fmla="*/ 0 h 1309689"/>
                <a:gd name="connsiteX3" fmla="*/ 0 w 2033808"/>
                <a:gd name="connsiteY3" fmla="*/ 64770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58735 w 2032218"/>
                <a:gd name="connsiteY3" fmla="*/ 5111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59372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468310 w 2032218"/>
                <a:gd name="connsiteY3" fmla="*/ 234953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30160 w 2032218"/>
                <a:gd name="connsiteY3" fmla="*/ 473078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0" fmla="*/ 0 w 2032218"/>
                <a:gd name="connsiteY0" fmla="*/ 6477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47702 h 1309689"/>
                <a:gd name="connsiteX0" fmla="*/ 0 w 2032218"/>
                <a:gd name="connsiteY0" fmla="*/ 685802 h 1309689"/>
                <a:gd name="connsiteX1" fmla="*/ 1764504 w 2032218"/>
                <a:gd name="connsiteY1" fmla="*/ 1309689 h 1309689"/>
                <a:gd name="connsiteX2" fmla="*/ 1738309 w 2032218"/>
                <a:gd name="connsiteY2" fmla="*/ 0 h 1309689"/>
                <a:gd name="connsiteX3" fmla="*/ 1585 w 2032218"/>
                <a:gd name="connsiteY3" fmla="*/ 649291 h 1309689"/>
                <a:gd name="connsiteX4" fmla="*/ 0 w 2032218"/>
                <a:gd name="connsiteY4" fmla="*/ 685802 h 1309689"/>
                <a:gd name="connsiteX0" fmla="*/ 7962 w 2040180"/>
                <a:gd name="connsiteY0" fmla="*/ 685802 h 1309689"/>
                <a:gd name="connsiteX1" fmla="*/ 1772466 w 2040180"/>
                <a:gd name="connsiteY1" fmla="*/ 1309689 h 1309689"/>
                <a:gd name="connsiteX2" fmla="*/ 1746271 w 2040180"/>
                <a:gd name="connsiteY2" fmla="*/ 0 h 1309689"/>
                <a:gd name="connsiteX3" fmla="*/ 22 w 2040180"/>
                <a:gd name="connsiteY3" fmla="*/ 513560 h 1309689"/>
                <a:gd name="connsiteX4" fmla="*/ 7962 w 2040180"/>
                <a:gd name="connsiteY4" fmla="*/ 685802 h 1309689"/>
                <a:gd name="connsiteX0" fmla="*/ 5589 w 2040188"/>
                <a:gd name="connsiteY0" fmla="*/ 657227 h 1309689"/>
                <a:gd name="connsiteX1" fmla="*/ 1772474 w 2040188"/>
                <a:gd name="connsiteY1" fmla="*/ 1309689 h 1309689"/>
                <a:gd name="connsiteX2" fmla="*/ 1746279 w 2040188"/>
                <a:gd name="connsiteY2" fmla="*/ 0 h 1309689"/>
                <a:gd name="connsiteX3" fmla="*/ 30 w 2040188"/>
                <a:gd name="connsiteY3" fmla="*/ 513560 h 1309689"/>
                <a:gd name="connsiteX4" fmla="*/ 5589 w 2040188"/>
                <a:gd name="connsiteY4" fmla="*/ 657227 h 1309689"/>
                <a:gd name="connsiteX0" fmla="*/ 10 w 2034609"/>
                <a:gd name="connsiteY0" fmla="*/ 671357 h 1323819"/>
                <a:gd name="connsiteX1" fmla="*/ 1766895 w 2034609"/>
                <a:gd name="connsiteY1" fmla="*/ 1323819 h 1323819"/>
                <a:gd name="connsiteX2" fmla="*/ 1740700 w 2034609"/>
                <a:gd name="connsiteY2" fmla="*/ 14130 h 1323819"/>
                <a:gd name="connsiteX3" fmla="*/ 10 w 2034609"/>
                <a:gd name="connsiteY3" fmla="*/ 671357 h 1323819"/>
                <a:gd name="connsiteX0" fmla="*/ 0 w 2034599"/>
                <a:gd name="connsiteY0" fmla="*/ 668091 h 1320553"/>
                <a:gd name="connsiteX1" fmla="*/ 1766885 w 2034599"/>
                <a:gd name="connsiteY1" fmla="*/ 1320553 h 1320553"/>
                <a:gd name="connsiteX2" fmla="*/ 1740690 w 2034599"/>
                <a:gd name="connsiteY2" fmla="*/ 10864 h 1320553"/>
                <a:gd name="connsiteX3" fmla="*/ 0 w 2034599"/>
                <a:gd name="connsiteY3" fmla="*/ 668091 h 1320553"/>
                <a:gd name="connsiteX0" fmla="*/ 0 w 1984592"/>
                <a:gd name="connsiteY0" fmla="*/ 661043 h 1320648"/>
                <a:gd name="connsiteX1" fmla="*/ 1716878 w 1984592"/>
                <a:gd name="connsiteY1" fmla="*/ 1320648 h 1320648"/>
                <a:gd name="connsiteX2" fmla="*/ 1690683 w 1984592"/>
                <a:gd name="connsiteY2" fmla="*/ 10959 h 1320648"/>
                <a:gd name="connsiteX3" fmla="*/ 0 w 1984592"/>
                <a:gd name="connsiteY3" fmla="*/ 661043 h 1320648"/>
                <a:gd name="connsiteX0" fmla="*/ 0 w 2063174"/>
                <a:gd name="connsiteY0" fmla="*/ 661043 h 1320648"/>
                <a:gd name="connsiteX1" fmla="*/ 1795460 w 2063174"/>
                <a:gd name="connsiteY1" fmla="*/ 1320648 h 1320648"/>
                <a:gd name="connsiteX2" fmla="*/ 1769265 w 2063174"/>
                <a:gd name="connsiteY2" fmla="*/ 10959 h 1320648"/>
                <a:gd name="connsiteX3" fmla="*/ 0 w 2063174"/>
                <a:gd name="connsiteY3" fmla="*/ 661043 h 1320648"/>
                <a:gd name="connsiteX0" fmla="*/ 0 w 1998881"/>
                <a:gd name="connsiteY0" fmla="*/ 658694 h 1320680"/>
                <a:gd name="connsiteX1" fmla="*/ 1731167 w 1998881"/>
                <a:gd name="connsiteY1" fmla="*/ 1320680 h 1320680"/>
                <a:gd name="connsiteX2" fmla="*/ 1704972 w 1998881"/>
                <a:gd name="connsiteY2" fmla="*/ 10991 h 1320680"/>
                <a:gd name="connsiteX3" fmla="*/ 0 w 1998881"/>
                <a:gd name="connsiteY3" fmla="*/ 658694 h 1320680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1998881"/>
                <a:gd name="connsiteY0" fmla="*/ 647703 h 1309689"/>
                <a:gd name="connsiteX1" fmla="*/ 1731167 w 1998881"/>
                <a:gd name="connsiteY1" fmla="*/ 1309689 h 1309689"/>
                <a:gd name="connsiteX2" fmla="*/ 1704972 w 1998881"/>
                <a:gd name="connsiteY2" fmla="*/ 0 h 1309689"/>
                <a:gd name="connsiteX3" fmla="*/ 0 w 1998881"/>
                <a:gd name="connsiteY3" fmla="*/ 647703 h 1309689"/>
                <a:gd name="connsiteX0" fmla="*/ 0 w 2013169"/>
                <a:gd name="connsiteY0" fmla="*/ 645322 h 1309689"/>
                <a:gd name="connsiteX1" fmla="*/ 1745455 w 2013169"/>
                <a:gd name="connsiteY1" fmla="*/ 1309689 h 1309689"/>
                <a:gd name="connsiteX2" fmla="*/ 1719260 w 2013169"/>
                <a:gd name="connsiteY2" fmla="*/ 0 h 1309689"/>
                <a:gd name="connsiteX3" fmla="*/ 0 w 2013169"/>
                <a:gd name="connsiteY3" fmla="*/ 645322 h 1309689"/>
                <a:gd name="connsiteX0" fmla="*/ 0 w 1996500"/>
                <a:gd name="connsiteY0" fmla="*/ 645322 h 1309689"/>
                <a:gd name="connsiteX1" fmla="*/ 1728786 w 1996500"/>
                <a:gd name="connsiteY1" fmla="*/ 1309689 h 1309689"/>
                <a:gd name="connsiteX2" fmla="*/ 1702591 w 1996500"/>
                <a:gd name="connsiteY2" fmla="*/ 0 h 1309689"/>
                <a:gd name="connsiteX3" fmla="*/ 0 w 1996500"/>
                <a:gd name="connsiteY3" fmla="*/ 645322 h 1309689"/>
                <a:gd name="connsiteX0" fmla="*/ 0 w 2025075"/>
                <a:gd name="connsiteY0" fmla="*/ 647703 h 1309689"/>
                <a:gd name="connsiteX1" fmla="*/ 1757361 w 2025075"/>
                <a:gd name="connsiteY1" fmla="*/ 1309689 h 1309689"/>
                <a:gd name="connsiteX2" fmla="*/ 1731166 w 2025075"/>
                <a:gd name="connsiteY2" fmla="*/ 0 h 1309689"/>
                <a:gd name="connsiteX3" fmla="*/ 0 w 2025075"/>
                <a:gd name="connsiteY3" fmla="*/ 647703 h 1309689"/>
                <a:gd name="connsiteX0" fmla="*/ 0 w 2020313"/>
                <a:gd name="connsiteY0" fmla="*/ 645322 h 1309689"/>
                <a:gd name="connsiteX1" fmla="*/ 1752599 w 2020313"/>
                <a:gd name="connsiteY1" fmla="*/ 1309689 h 1309689"/>
                <a:gd name="connsiteX2" fmla="*/ 1726404 w 2020313"/>
                <a:gd name="connsiteY2" fmla="*/ 0 h 1309689"/>
                <a:gd name="connsiteX3" fmla="*/ 0 w 2020313"/>
                <a:gd name="connsiteY3" fmla="*/ 645322 h 130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0313" h="1309689">
                  <a:moveTo>
                    <a:pt x="0" y="645322"/>
                  </a:moveTo>
                  <a:cubicBezTo>
                    <a:pt x="397668" y="625478"/>
                    <a:pt x="1381124" y="1019971"/>
                    <a:pt x="1752599" y="1309689"/>
                  </a:cubicBezTo>
                  <a:cubicBezTo>
                    <a:pt x="2129233" y="772320"/>
                    <a:pt x="2097481" y="472281"/>
                    <a:pt x="1726404" y="0"/>
                  </a:cubicBezTo>
                  <a:cubicBezTo>
                    <a:pt x="1346198" y="312737"/>
                    <a:pt x="414734" y="622304"/>
                    <a:pt x="0" y="645322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D5E2CAF-D815-466C-9467-D1EDAE2483A3}"/>
                </a:ext>
              </a:extLst>
            </p:cNvPr>
            <p:cNvSpPr/>
            <p:nvPr/>
          </p:nvSpPr>
          <p:spPr>
            <a:xfrm>
              <a:off x="2828919" y="2012813"/>
              <a:ext cx="495304" cy="759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22956BE3-4941-4529-B443-A5E76DA8A9F6}"/>
                </a:ext>
              </a:extLst>
            </p:cNvPr>
            <p:cNvGrpSpPr/>
            <p:nvPr/>
          </p:nvGrpSpPr>
          <p:grpSpPr>
            <a:xfrm>
              <a:off x="1352548" y="1533525"/>
              <a:ext cx="2050352" cy="1714530"/>
              <a:chOff x="1352548" y="1533525"/>
              <a:chExt cx="2050352" cy="1714530"/>
            </a:xfrm>
          </p:grpSpPr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D599BE0-455D-4D7C-86A1-9EEC868357CE}"/>
                  </a:ext>
                </a:extLst>
              </p:cNvPr>
              <p:cNvSpPr/>
              <p:nvPr/>
            </p:nvSpPr>
            <p:spPr>
              <a:xfrm>
                <a:off x="1352549" y="1533525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BD3763A1-AFC8-4AC8-BB85-E91E25B4C236}"/>
                  </a:ext>
                </a:extLst>
              </p:cNvPr>
              <p:cNvSpPr/>
              <p:nvPr/>
            </p:nvSpPr>
            <p:spPr>
              <a:xfrm flipV="1">
                <a:off x="1352548" y="2390790"/>
                <a:ext cx="1971675" cy="857265"/>
              </a:xfrm>
              <a:custGeom>
                <a:avLst/>
                <a:gdLst>
                  <a:gd name="connsiteX0" fmla="*/ 0 w 2809875"/>
                  <a:gd name="connsiteY0" fmla="*/ 1514475 h 1514475"/>
                  <a:gd name="connsiteX1" fmla="*/ 2057400 w 2809875"/>
                  <a:gd name="connsiteY1" fmla="*/ 704850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1295400 w 2809875"/>
                  <a:gd name="connsiteY2" fmla="*/ 1247775 h 1514475"/>
                  <a:gd name="connsiteX3" fmla="*/ 2809875 w 2809875"/>
                  <a:gd name="connsiteY3" fmla="*/ 0 h 1514475"/>
                  <a:gd name="connsiteX4" fmla="*/ 2809875 w 2809875"/>
                  <a:gd name="connsiteY4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3" fmla="*/ 2809875 w 2809875"/>
                  <a:gd name="connsiteY3" fmla="*/ 0 h 1514475"/>
                  <a:gd name="connsiteX0" fmla="*/ 0 w 2809875"/>
                  <a:gd name="connsiteY0" fmla="*/ 1514475 h 1514475"/>
                  <a:gd name="connsiteX1" fmla="*/ 1295400 w 2809875"/>
                  <a:gd name="connsiteY1" fmla="*/ 1247775 h 1514475"/>
                  <a:gd name="connsiteX2" fmla="*/ 2809875 w 2809875"/>
                  <a:gd name="connsiteY2" fmla="*/ 0 h 1514475"/>
                  <a:gd name="connsiteX0" fmla="*/ 0 w 2038350"/>
                  <a:gd name="connsiteY0" fmla="*/ 790575 h 790575"/>
                  <a:gd name="connsiteX1" fmla="*/ 1295400 w 2038350"/>
                  <a:gd name="connsiteY1" fmla="*/ 523875 h 790575"/>
                  <a:gd name="connsiteX2" fmla="*/ 2038350 w 2038350"/>
                  <a:gd name="connsiteY2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75"/>
                  <a:gd name="connsiteX1" fmla="*/ 2038350 w 2038350"/>
                  <a:gd name="connsiteY1" fmla="*/ 0 h 790575"/>
                  <a:gd name="connsiteX0" fmla="*/ 0 w 2038350"/>
                  <a:gd name="connsiteY0" fmla="*/ 790575 h 790589"/>
                  <a:gd name="connsiteX1" fmla="*/ 2038350 w 2038350"/>
                  <a:gd name="connsiteY1" fmla="*/ 0 h 790589"/>
                  <a:gd name="connsiteX0" fmla="*/ 0 w 1971675"/>
                  <a:gd name="connsiteY0" fmla="*/ 857250 h 857262"/>
                  <a:gd name="connsiteX1" fmla="*/ 1971675 w 1971675"/>
                  <a:gd name="connsiteY1" fmla="*/ 0 h 857262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7"/>
                  <a:gd name="connsiteX1" fmla="*/ 1971675 w 1971675"/>
                  <a:gd name="connsiteY1" fmla="*/ 0 h 857267"/>
                  <a:gd name="connsiteX0" fmla="*/ 0 w 1971675"/>
                  <a:gd name="connsiteY0" fmla="*/ 857250 h 857265"/>
                  <a:gd name="connsiteX1" fmla="*/ 1971675 w 1971675"/>
                  <a:gd name="connsiteY1" fmla="*/ 0 h 85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71675" h="857265">
                    <a:moveTo>
                      <a:pt x="0" y="857250"/>
                    </a:moveTo>
                    <a:cubicBezTo>
                      <a:pt x="555625" y="860425"/>
                      <a:pt x="1701800" y="387350"/>
                      <a:pt x="1971675" y="0"/>
                    </a:cubicBezTo>
                  </a:path>
                </a:pathLst>
              </a:cu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EB0BBE8-8704-4AAB-BEE5-7B2A7626E55E}"/>
                  </a:ext>
                </a:extLst>
              </p:cNvPr>
              <p:cNvSpPr/>
              <p:nvPr/>
            </p:nvSpPr>
            <p:spPr>
              <a:xfrm>
                <a:off x="3112294" y="1747836"/>
                <a:ext cx="290606" cy="1307307"/>
              </a:xfrm>
              <a:custGeom>
                <a:avLst/>
                <a:gdLst>
                  <a:gd name="connsiteX0" fmla="*/ 0 w 428625"/>
                  <a:gd name="connsiteY0" fmla="*/ 0 h 1209675"/>
                  <a:gd name="connsiteX1" fmla="*/ 428625 w 428625"/>
                  <a:gd name="connsiteY1" fmla="*/ 609600 h 1209675"/>
                  <a:gd name="connsiteX2" fmla="*/ 0 w 428625"/>
                  <a:gd name="connsiteY2" fmla="*/ 1209675 h 1209675"/>
                  <a:gd name="connsiteX3" fmla="*/ 0 w 428625"/>
                  <a:gd name="connsiteY3" fmla="*/ 1209675 h 1209675"/>
                  <a:gd name="connsiteX0" fmla="*/ 0 w 485928"/>
                  <a:gd name="connsiteY0" fmla="*/ 0 h 1257300"/>
                  <a:gd name="connsiteX1" fmla="*/ 485775 w 485928"/>
                  <a:gd name="connsiteY1" fmla="*/ 657225 h 1257300"/>
                  <a:gd name="connsiteX2" fmla="*/ 57150 w 485928"/>
                  <a:gd name="connsiteY2" fmla="*/ 1257300 h 1257300"/>
                  <a:gd name="connsiteX3" fmla="*/ 57150 w 485928"/>
                  <a:gd name="connsiteY3" fmla="*/ 1257300 h 1257300"/>
                  <a:gd name="connsiteX0" fmla="*/ 0 w 505093"/>
                  <a:gd name="connsiteY0" fmla="*/ 0 h 1304925"/>
                  <a:gd name="connsiteX1" fmla="*/ 504825 w 505093"/>
                  <a:gd name="connsiteY1" fmla="*/ 704850 h 1304925"/>
                  <a:gd name="connsiteX2" fmla="*/ 76200 w 505093"/>
                  <a:gd name="connsiteY2" fmla="*/ 1304925 h 1304925"/>
                  <a:gd name="connsiteX3" fmla="*/ 76200 w 505093"/>
                  <a:gd name="connsiteY3" fmla="*/ 1304925 h 1304925"/>
                  <a:gd name="connsiteX0" fmla="*/ 0 w 307746"/>
                  <a:gd name="connsiteY0" fmla="*/ 0 h 1304925"/>
                  <a:gd name="connsiteX1" fmla="*/ 307181 w 307746"/>
                  <a:gd name="connsiteY1" fmla="*/ 638175 h 1304925"/>
                  <a:gd name="connsiteX2" fmla="*/ 76200 w 307746"/>
                  <a:gd name="connsiteY2" fmla="*/ 1304925 h 1304925"/>
                  <a:gd name="connsiteX3" fmla="*/ 76200 w 307746"/>
                  <a:gd name="connsiteY3" fmla="*/ 1304925 h 1304925"/>
                  <a:gd name="connsiteX0" fmla="*/ 0 w 307986"/>
                  <a:gd name="connsiteY0" fmla="*/ 0 h 1304925"/>
                  <a:gd name="connsiteX1" fmla="*/ 307181 w 307986"/>
                  <a:gd name="connsiteY1" fmla="*/ 638175 h 1304925"/>
                  <a:gd name="connsiteX2" fmla="*/ 76200 w 307986"/>
                  <a:gd name="connsiteY2" fmla="*/ 1304925 h 1304925"/>
                  <a:gd name="connsiteX3" fmla="*/ 76200 w 307986"/>
                  <a:gd name="connsiteY3" fmla="*/ 1304925 h 1304925"/>
                  <a:gd name="connsiteX0" fmla="*/ 0 w 307200"/>
                  <a:gd name="connsiteY0" fmla="*/ 0 h 1304925"/>
                  <a:gd name="connsiteX1" fmla="*/ 307181 w 307200"/>
                  <a:gd name="connsiteY1" fmla="*/ 638175 h 1304925"/>
                  <a:gd name="connsiteX2" fmla="*/ 76200 w 307200"/>
                  <a:gd name="connsiteY2" fmla="*/ 1304925 h 1304925"/>
                  <a:gd name="connsiteX3" fmla="*/ 76200 w 307200"/>
                  <a:gd name="connsiteY3" fmla="*/ 1304925 h 1304925"/>
                  <a:gd name="connsiteX0" fmla="*/ 0 w 328629"/>
                  <a:gd name="connsiteY0" fmla="*/ 0 h 1304925"/>
                  <a:gd name="connsiteX1" fmla="*/ 328613 w 328629"/>
                  <a:gd name="connsiteY1" fmla="*/ 652463 h 1304925"/>
                  <a:gd name="connsiteX2" fmla="*/ 76200 w 328629"/>
                  <a:gd name="connsiteY2" fmla="*/ 1304925 h 1304925"/>
                  <a:gd name="connsiteX3" fmla="*/ 76200 w 328629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3" fmla="*/ 76200 w 328626"/>
                  <a:gd name="connsiteY3" fmla="*/ 1304925 h 1304925"/>
                  <a:gd name="connsiteX0" fmla="*/ 0 w 328626"/>
                  <a:gd name="connsiteY0" fmla="*/ 0 h 1304925"/>
                  <a:gd name="connsiteX1" fmla="*/ 328613 w 328626"/>
                  <a:gd name="connsiteY1" fmla="*/ 652463 h 1304925"/>
                  <a:gd name="connsiteX2" fmla="*/ 76200 w 328626"/>
                  <a:gd name="connsiteY2" fmla="*/ 1304925 h 1304925"/>
                  <a:gd name="connsiteX0" fmla="*/ 7144 w 335764"/>
                  <a:gd name="connsiteY0" fmla="*/ 0 h 1285875"/>
                  <a:gd name="connsiteX1" fmla="*/ 335757 w 335764"/>
                  <a:gd name="connsiteY1" fmla="*/ 652463 h 1285875"/>
                  <a:gd name="connsiteX2" fmla="*/ 0 w 335764"/>
                  <a:gd name="connsiteY2" fmla="*/ 1285875 h 1285875"/>
                  <a:gd name="connsiteX0" fmla="*/ 0 w 328835"/>
                  <a:gd name="connsiteY0" fmla="*/ 0 h 1312069"/>
                  <a:gd name="connsiteX1" fmla="*/ 328613 w 328835"/>
                  <a:gd name="connsiteY1" fmla="*/ 652463 h 1312069"/>
                  <a:gd name="connsiteX2" fmla="*/ 40481 w 328835"/>
                  <a:gd name="connsiteY2" fmla="*/ 1312069 h 1312069"/>
                  <a:gd name="connsiteX0" fmla="*/ 0 w 312024"/>
                  <a:gd name="connsiteY0" fmla="*/ 0 h 1307307"/>
                  <a:gd name="connsiteX1" fmla="*/ 311945 w 312024"/>
                  <a:gd name="connsiteY1" fmla="*/ 647701 h 1307307"/>
                  <a:gd name="connsiteX2" fmla="*/ 23813 w 312024"/>
                  <a:gd name="connsiteY2" fmla="*/ 1307307 h 1307307"/>
                  <a:gd name="connsiteX0" fmla="*/ 0 w 278710"/>
                  <a:gd name="connsiteY0" fmla="*/ 0 h 1307307"/>
                  <a:gd name="connsiteX1" fmla="*/ 278608 w 278710"/>
                  <a:gd name="connsiteY1" fmla="*/ 650082 h 1307307"/>
                  <a:gd name="connsiteX2" fmla="*/ 23813 w 278710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7745"/>
                  <a:gd name="connsiteY0" fmla="*/ 0 h 1307307"/>
                  <a:gd name="connsiteX1" fmla="*/ 297658 w 297745"/>
                  <a:gd name="connsiteY1" fmla="*/ 652464 h 1307307"/>
                  <a:gd name="connsiteX2" fmla="*/ 23813 w 297745"/>
                  <a:gd name="connsiteY2" fmla="*/ 1307307 h 1307307"/>
                  <a:gd name="connsiteX0" fmla="*/ 0 w 290606"/>
                  <a:gd name="connsiteY0" fmla="*/ 0 h 1307307"/>
                  <a:gd name="connsiteX1" fmla="*/ 290514 w 290606"/>
                  <a:gd name="connsiteY1" fmla="*/ 652464 h 1307307"/>
                  <a:gd name="connsiteX2" fmla="*/ 23813 w 290606"/>
                  <a:gd name="connsiteY2" fmla="*/ 1307307 h 130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606" h="1307307">
                    <a:moveTo>
                      <a:pt x="0" y="0"/>
                    </a:moveTo>
                    <a:cubicBezTo>
                      <a:pt x="190499" y="258763"/>
                      <a:pt x="286545" y="434580"/>
                      <a:pt x="290514" y="652464"/>
                    </a:cubicBezTo>
                    <a:cubicBezTo>
                      <a:pt x="294483" y="870348"/>
                      <a:pt x="170657" y="1091407"/>
                      <a:pt x="23813" y="1307307"/>
                    </a:cubicBezTo>
                  </a:path>
                </a:pathLst>
              </a:custGeom>
              <a:noFill/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A5547A7-99AA-4230-AAFE-C1903097926F}"/>
                </a:ext>
              </a:extLst>
            </p:cNvPr>
            <p:cNvSpPr/>
            <p:nvPr/>
          </p:nvSpPr>
          <p:spPr>
            <a:xfrm>
              <a:off x="2985415" y="2202589"/>
              <a:ext cx="304800" cy="36194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5656143-3E92-42FA-80E8-4F70DEF9A315}"/>
              </a:ext>
            </a:extLst>
          </p:cNvPr>
          <p:cNvGrpSpPr/>
          <p:nvPr/>
        </p:nvGrpSpPr>
        <p:grpSpPr>
          <a:xfrm>
            <a:off x="9365718" y="2819890"/>
            <a:ext cx="1180362" cy="1198499"/>
            <a:chOff x="6032473" y="1838325"/>
            <a:chExt cx="1708177" cy="1734424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835F01F-5A6F-42EF-9588-146ABE649BD3}"/>
                </a:ext>
              </a:extLst>
            </p:cNvPr>
            <p:cNvSpPr/>
            <p:nvPr/>
          </p:nvSpPr>
          <p:spPr>
            <a:xfrm>
              <a:off x="6330950" y="2187675"/>
              <a:ext cx="1028700" cy="1028700"/>
            </a:xfrm>
            <a:prstGeom prst="ellipse">
              <a:avLst/>
            </a:prstGeom>
            <a:solidFill>
              <a:srgbClr val="FFCC00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669EA7C-A1FE-42DD-BCEC-63F69F28F975}"/>
                </a:ext>
              </a:extLst>
            </p:cNvPr>
            <p:cNvCxnSpPr/>
            <p:nvPr/>
          </p:nvCxnSpPr>
          <p:spPr>
            <a:xfrm>
              <a:off x="6781800" y="1838325"/>
              <a:ext cx="0" cy="26987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D4B7E70-0038-4185-83A5-B4CFB09CE866}"/>
                </a:ext>
              </a:extLst>
            </p:cNvPr>
            <p:cNvCxnSpPr>
              <a:cxnSpLocks/>
            </p:cNvCxnSpPr>
            <p:nvPr/>
          </p:nvCxnSpPr>
          <p:spPr>
            <a:xfrm>
              <a:off x="6416675" y="1917800"/>
              <a:ext cx="152400" cy="24732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6FF04F3-9FB4-45BB-A595-D255A5CD3EDB}"/>
                </a:ext>
              </a:extLst>
            </p:cNvPr>
            <p:cNvCxnSpPr>
              <a:cxnSpLocks/>
            </p:cNvCxnSpPr>
            <p:nvPr/>
          </p:nvCxnSpPr>
          <p:spPr>
            <a:xfrm>
              <a:off x="6292850" y="2188532"/>
              <a:ext cx="88900" cy="117843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98C0734-A7F7-4FE9-85FE-B732381F2D6C}"/>
                </a:ext>
              </a:extLst>
            </p:cNvPr>
            <p:cNvCxnSpPr>
              <a:cxnSpLocks/>
            </p:cNvCxnSpPr>
            <p:nvPr/>
          </p:nvCxnSpPr>
          <p:spPr>
            <a:xfrm>
              <a:off x="6041972" y="2376935"/>
              <a:ext cx="238178" cy="11861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1C5440F-A87B-44AA-A8B7-FF83AFD5CB91}"/>
                </a:ext>
              </a:extLst>
            </p:cNvPr>
            <p:cNvCxnSpPr>
              <a:cxnSpLocks/>
            </p:cNvCxnSpPr>
            <p:nvPr/>
          </p:nvCxnSpPr>
          <p:spPr>
            <a:xfrm>
              <a:off x="6099122" y="2733309"/>
              <a:ext cx="127053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5AEC8735-9526-4985-BEE1-418819F684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2473" y="2977322"/>
              <a:ext cx="254027" cy="121112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54C599E8-1360-45EC-9185-9B6989CB49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18223" y="3126207"/>
              <a:ext cx="98452" cy="13439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D8EFDB14-44B6-4C10-8ACC-F450D87F9F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7226" y="1959344"/>
              <a:ext cx="47571" cy="164278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C460E796-2564-4EDC-99CB-DB21F8F107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19954" y="1973262"/>
              <a:ext cx="92175" cy="25711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F0B2A6C9-9623-4F50-8BAF-C4C395340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4362" y="2298983"/>
              <a:ext cx="154066" cy="79285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4F0E238A-A939-4A0D-8349-37DAE0224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51753" y="2587718"/>
              <a:ext cx="288897" cy="39643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DE981D2C-66C8-40FC-8DFC-970800215C10}"/>
                </a:ext>
              </a:extLst>
            </p:cNvPr>
            <p:cNvCxnSpPr>
              <a:cxnSpLocks/>
            </p:cNvCxnSpPr>
            <p:nvPr/>
          </p:nvCxnSpPr>
          <p:spPr>
            <a:xfrm>
              <a:off x="7441395" y="2855976"/>
              <a:ext cx="115105" cy="33274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1DF5E138-14DE-47AF-AA74-09248C7854B0}"/>
                </a:ext>
              </a:extLst>
            </p:cNvPr>
            <p:cNvCxnSpPr>
              <a:cxnSpLocks/>
            </p:cNvCxnSpPr>
            <p:nvPr/>
          </p:nvCxnSpPr>
          <p:spPr>
            <a:xfrm>
              <a:off x="7340197" y="3071795"/>
              <a:ext cx="256004" cy="188802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A856C7F7-8A87-4BAA-8943-DD0F7D599004}"/>
                </a:ext>
              </a:extLst>
            </p:cNvPr>
            <p:cNvCxnSpPr>
              <a:cxnSpLocks/>
            </p:cNvCxnSpPr>
            <p:nvPr/>
          </p:nvCxnSpPr>
          <p:spPr>
            <a:xfrm>
              <a:off x="7138039" y="3254340"/>
              <a:ext cx="128002" cy="214397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874F888B-86C9-427C-9106-3E1128F3940D}"/>
                </a:ext>
              </a:extLst>
            </p:cNvPr>
            <p:cNvCxnSpPr>
              <a:cxnSpLocks/>
            </p:cNvCxnSpPr>
            <p:nvPr/>
          </p:nvCxnSpPr>
          <p:spPr>
            <a:xfrm>
              <a:off x="6935881" y="3295850"/>
              <a:ext cx="33244" cy="172887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58363F8-154C-4D30-9430-1029A4BFE5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4800" y="3295849"/>
              <a:ext cx="72691" cy="27690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E6971F5-7F52-48A7-AC0E-D18703A42F58}"/>
              </a:ext>
            </a:extLst>
          </p:cNvPr>
          <p:cNvSpPr/>
          <p:nvPr/>
        </p:nvSpPr>
        <p:spPr>
          <a:xfrm>
            <a:off x="3088648" y="6287924"/>
            <a:ext cx="6014703" cy="493876"/>
          </a:xfrm>
          <a:custGeom>
            <a:avLst/>
            <a:gdLst>
              <a:gd name="connsiteX0" fmla="*/ 0 w 792480"/>
              <a:gd name="connsiteY0" fmla="*/ 251460 h 251460"/>
              <a:gd name="connsiteX1" fmla="*/ 792480 w 792480"/>
              <a:gd name="connsiteY1" fmla="*/ 0 h 251460"/>
              <a:gd name="connsiteX0" fmla="*/ 0 w 746760"/>
              <a:gd name="connsiteY0" fmla="*/ 236220 h 236220"/>
              <a:gd name="connsiteX1" fmla="*/ 746760 w 746760"/>
              <a:gd name="connsiteY1" fmla="*/ 0 h 236220"/>
              <a:gd name="connsiteX0" fmla="*/ 0 w 746760"/>
              <a:gd name="connsiteY0" fmla="*/ 236220 h 236220"/>
              <a:gd name="connsiteX1" fmla="*/ 746760 w 746760"/>
              <a:gd name="connsiteY1" fmla="*/ 0 h 236220"/>
              <a:gd name="connsiteX2" fmla="*/ 746760 w 746760"/>
              <a:gd name="connsiteY2" fmla="*/ 0 h 236220"/>
              <a:gd name="connsiteX0" fmla="*/ 0 w 1554480"/>
              <a:gd name="connsiteY0" fmla="*/ 236220 h 236220"/>
              <a:gd name="connsiteX1" fmla="*/ 746760 w 1554480"/>
              <a:gd name="connsiteY1" fmla="*/ 0 h 236220"/>
              <a:gd name="connsiteX2" fmla="*/ 1554480 w 1554480"/>
              <a:gd name="connsiteY2" fmla="*/ 220980 h 236220"/>
              <a:gd name="connsiteX0" fmla="*/ 0 w 1614311"/>
              <a:gd name="connsiteY0" fmla="*/ 236220 h 251460"/>
              <a:gd name="connsiteX1" fmla="*/ 746760 w 1614311"/>
              <a:gd name="connsiteY1" fmla="*/ 0 h 251460"/>
              <a:gd name="connsiteX2" fmla="*/ 1554480 w 1614311"/>
              <a:gd name="connsiteY2" fmla="*/ 220980 h 251460"/>
              <a:gd name="connsiteX3" fmla="*/ 1554480 w 1614311"/>
              <a:gd name="connsiteY3" fmla="*/ 251460 h 251460"/>
              <a:gd name="connsiteX0" fmla="*/ 0 w 2240280"/>
              <a:gd name="connsiteY0" fmla="*/ 236220 h 236220"/>
              <a:gd name="connsiteX1" fmla="*/ 746760 w 2240280"/>
              <a:gd name="connsiteY1" fmla="*/ 0 h 236220"/>
              <a:gd name="connsiteX2" fmla="*/ 1554480 w 2240280"/>
              <a:gd name="connsiteY2" fmla="*/ 220980 h 236220"/>
              <a:gd name="connsiteX3" fmla="*/ 2240280 w 2240280"/>
              <a:gd name="connsiteY3" fmla="*/ 30480 h 236220"/>
              <a:gd name="connsiteX0" fmla="*/ 0 w 2293321"/>
              <a:gd name="connsiteY0" fmla="*/ 236220 h 236220"/>
              <a:gd name="connsiteX1" fmla="*/ 746760 w 2293321"/>
              <a:gd name="connsiteY1" fmla="*/ 0 h 236220"/>
              <a:gd name="connsiteX2" fmla="*/ 1554480 w 2293321"/>
              <a:gd name="connsiteY2" fmla="*/ 220980 h 236220"/>
              <a:gd name="connsiteX3" fmla="*/ 2240280 w 2293321"/>
              <a:gd name="connsiteY3" fmla="*/ 30480 h 236220"/>
              <a:gd name="connsiteX4" fmla="*/ 2247899 w 2293321"/>
              <a:gd name="connsiteY4" fmla="*/ 45720 h 236220"/>
              <a:gd name="connsiteX0" fmla="*/ 0 w 3002279"/>
              <a:gd name="connsiteY0" fmla="*/ 236220 h 236220"/>
              <a:gd name="connsiteX1" fmla="*/ 746760 w 3002279"/>
              <a:gd name="connsiteY1" fmla="*/ 0 h 236220"/>
              <a:gd name="connsiteX2" fmla="*/ 1554480 w 3002279"/>
              <a:gd name="connsiteY2" fmla="*/ 220980 h 236220"/>
              <a:gd name="connsiteX3" fmla="*/ 2240280 w 3002279"/>
              <a:gd name="connsiteY3" fmla="*/ 30480 h 236220"/>
              <a:gd name="connsiteX4" fmla="*/ 3002279 w 3002279"/>
              <a:gd name="connsiteY4" fmla="*/ 228600 h 236220"/>
              <a:gd name="connsiteX0" fmla="*/ 0 w 3054534"/>
              <a:gd name="connsiteY0" fmla="*/ 236220 h 245665"/>
              <a:gd name="connsiteX1" fmla="*/ 746760 w 3054534"/>
              <a:gd name="connsiteY1" fmla="*/ 0 h 245665"/>
              <a:gd name="connsiteX2" fmla="*/ 1554480 w 3054534"/>
              <a:gd name="connsiteY2" fmla="*/ 220980 h 245665"/>
              <a:gd name="connsiteX3" fmla="*/ 2240280 w 3054534"/>
              <a:gd name="connsiteY3" fmla="*/ 30480 h 245665"/>
              <a:gd name="connsiteX4" fmla="*/ 3002279 w 3054534"/>
              <a:gd name="connsiteY4" fmla="*/ 228600 h 245665"/>
              <a:gd name="connsiteX5" fmla="*/ 2987039 w 3054534"/>
              <a:gd name="connsiteY5" fmla="*/ 236220 h 245665"/>
              <a:gd name="connsiteX0" fmla="*/ 0 w 3718571"/>
              <a:gd name="connsiteY0" fmla="*/ 236220 h 236220"/>
              <a:gd name="connsiteX1" fmla="*/ 746760 w 3718571"/>
              <a:gd name="connsiteY1" fmla="*/ 0 h 236220"/>
              <a:gd name="connsiteX2" fmla="*/ 1554480 w 3718571"/>
              <a:gd name="connsiteY2" fmla="*/ 220980 h 236220"/>
              <a:gd name="connsiteX3" fmla="*/ 2240280 w 3718571"/>
              <a:gd name="connsiteY3" fmla="*/ 30480 h 236220"/>
              <a:gd name="connsiteX4" fmla="*/ 3002279 w 3718571"/>
              <a:gd name="connsiteY4" fmla="*/ 228600 h 236220"/>
              <a:gd name="connsiteX5" fmla="*/ 3718559 w 3718571"/>
              <a:gd name="connsiteY5" fmla="*/ 15240 h 236220"/>
              <a:gd name="connsiteX0" fmla="*/ 0 w 3769479"/>
              <a:gd name="connsiteY0" fmla="*/ 236220 h 236220"/>
              <a:gd name="connsiteX1" fmla="*/ 746760 w 3769479"/>
              <a:gd name="connsiteY1" fmla="*/ 0 h 236220"/>
              <a:gd name="connsiteX2" fmla="*/ 1554480 w 3769479"/>
              <a:gd name="connsiteY2" fmla="*/ 220980 h 236220"/>
              <a:gd name="connsiteX3" fmla="*/ 2240280 w 3769479"/>
              <a:gd name="connsiteY3" fmla="*/ 30480 h 236220"/>
              <a:gd name="connsiteX4" fmla="*/ 3002279 w 3769479"/>
              <a:gd name="connsiteY4" fmla="*/ 228600 h 236220"/>
              <a:gd name="connsiteX5" fmla="*/ 3718559 w 3769479"/>
              <a:gd name="connsiteY5" fmla="*/ 15240 h 236220"/>
              <a:gd name="connsiteX6" fmla="*/ 3710938 w 3769479"/>
              <a:gd name="connsiteY6" fmla="*/ 30480 h 236220"/>
              <a:gd name="connsiteX0" fmla="*/ 0 w 4457701"/>
              <a:gd name="connsiteY0" fmla="*/ 236220 h 236220"/>
              <a:gd name="connsiteX1" fmla="*/ 746760 w 4457701"/>
              <a:gd name="connsiteY1" fmla="*/ 0 h 236220"/>
              <a:gd name="connsiteX2" fmla="*/ 1554480 w 4457701"/>
              <a:gd name="connsiteY2" fmla="*/ 220980 h 236220"/>
              <a:gd name="connsiteX3" fmla="*/ 2240280 w 4457701"/>
              <a:gd name="connsiteY3" fmla="*/ 30480 h 236220"/>
              <a:gd name="connsiteX4" fmla="*/ 3002279 w 4457701"/>
              <a:gd name="connsiteY4" fmla="*/ 228600 h 236220"/>
              <a:gd name="connsiteX5" fmla="*/ 3718559 w 4457701"/>
              <a:gd name="connsiteY5" fmla="*/ 15240 h 236220"/>
              <a:gd name="connsiteX6" fmla="*/ 4457698 w 4457701"/>
              <a:gd name="connsiteY6" fmla="*/ 236220 h 236220"/>
              <a:gd name="connsiteX0" fmla="*/ 0 w 4517031"/>
              <a:gd name="connsiteY0" fmla="*/ 236220 h 252588"/>
              <a:gd name="connsiteX1" fmla="*/ 746760 w 4517031"/>
              <a:gd name="connsiteY1" fmla="*/ 0 h 252588"/>
              <a:gd name="connsiteX2" fmla="*/ 1554480 w 4517031"/>
              <a:gd name="connsiteY2" fmla="*/ 220980 h 252588"/>
              <a:gd name="connsiteX3" fmla="*/ 2240280 w 4517031"/>
              <a:gd name="connsiteY3" fmla="*/ 30480 h 252588"/>
              <a:gd name="connsiteX4" fmla="*/ 3002279 w 4517031"/>
              <a:gd name="connsiteY4" fmla="*/ 228600 h 252588"/>
              <a:gd name="connsiteX5" fmla="*/ 3718559 w 4517031"/>
              <a:gd name="connsiteY5" fmla="*/ 15240 h 252588"/>
              <a:gd name="connsiteX6" fmla="*/ 4457698 w 4517031"/>
              <a:gd name="connsiteY6" fmla="*/ 236220 h 252588"/>
              <a:gd name="connsiteX7" fmla="*/ 4472938 w 4517031"/>
              <a:gd name="connsiteY7" fmla="*/ 236220 h 252588"/>
              <a:gd name="connsiteX0" fmla="*/ 0 w 5265418"/>
              <a:gd name="connsiteY0" fmla="*/ 266700 h 269799"/>
              <a:gd name="connsiteX1" fmla="*/ 746760 w 5265418"/>
              <a:gd name="connsiteY1" fmla="*/ 30480 h 269799"/>
              <a:gd name="connsiteX2" fmla="*/ 1554480 w 5265418"/>
              <a:gd name="connsiteY2" fmla="*/ 251460 h 269799"/>
              <a:gd name="connsiteX3" fmla="*/ 2240280 w 5265418"/>
              <a:gd name="connsiteY3" fmla="*/ 60960 h 269799"/>
              <a:gd name="connsiteX4" fmla="*/ 3002279 w 5265418"/>
              <a:gd name="connsiteY4" fmla="*/ 259080 h 269799"/>
              <a:gd name="connsiteX5" fmla="*/ 3718559 w 5265418"/>
              <a:gd name="connsiteY5" fmla="*/ 45720 h 269799"/>
              <a:gd name="connsiteX6" fmla="*/ 4457698 w 5265418"/>
              <a:gd name="connsiteY6" fmla="*/ 266700 h 269799"/>
              <a:gd name="connsiteX7" fmla="*/ 5265418 w 5265418"/>
              <a:gd name="connsiteY7" fmla="*/ 0 h 269799"/>
              <a:gd name="connsiteX0" fmla="*/ 0 w 5325248"/>
              <a:gd name="connsiteY0" fmla="*/ 288789 h 291888"/>
              <a:gd name="connsiteX1" fmla="*/ 746760 w 5325248"/>
              <a:gd name="connsiteY1" fmla="*/ 52569 h 291888"/>
              <a:gd name="connsiteX2" fmla="*/ 1554480 w 5325248"/>
              <a:gd name="connsiteY2" fmla="*/ 273549 h 291888"/>
              <a:gd name="connsiteX3" fmla="*/ 2240280 w 5325248"/>
              <a:gd name="connsiteY3" fmla="*/ 83049 h 291888"/>
              <a:gd name="connsiteX4" fmla="*/ 3002279 w 5325248"/>
              <a:gd name="connsiteY4" fmla="*/ 281169 h 291888"/>
              <a:gd name="connsiteX5" fmla="*/ 3718559 w 5325248"/>
              <a:gd name="connsiteY5" fmla="*/ 67809 h 291888"/>
              <a:gd name="connsiteX6" fmla="*/ 4457698 w 5325248"/>
              <a:gd name="connsiteY6" fmla="*/ 288789 h 291888"/>
              <a:gd name="connsiteX7" fmla="*/ 5265418 w 5325248"/>
              <a:gd name="connsiteY7" fmla="*/ 22089 h 291888"/>
              <a:gd name="connsiteX8" fmla="*/ 5265417 w 5325248"/>
              <a:gd name="connsiteY8" fmla="*/ 14470 h 291888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1461"/>
              <a:gd name="connsiteX1" fmla="*/ 746760 w 6248397"/>
              <a:gd name="connsiteY1" fmla="*/ 35132 h 271461"/>
              <a:gd name="connsiteX2" fmla="*/ 1554480 w 6248397"/>
              <a:gd name="connsiteY2" fmla="*/ 256112 h 271461"/>
              <a:gd name="connsiteX3" fmla="*/ 2240280 w 6248397"/>
              <a:gd name="connsiteY3" fmla="*/ 65612 h 271461"/>
              <a:gd name="connsiteX4" fmla="*/ 3002279 w 6248397"/>
              <a:gd name="connsiteY4" fmla="*/ 263732 h 271461"/>
              <a:gd name="connsiteX5" fmla="*/ 3718559 w 6248397"/>
              <a:gd name="connsiteY5" fmla="*/ 50372 h 271461"/>
              <a:gd name="connsiteX6" fmla="*/ 4457698 w 6248397"/>
              <a:gd name="connsiteY6" fmla="*/ 271352 h 271461"/>
              <a:gd name="connsiteX7" fmla="*/ 5265418 w 6248397"/>
              <a:gd name="connsiteY7" fmla="*/ 4652 h 271461"/>
              <a:gd name="connsiteX8" fmla="*/ 6248397 w 6248397"/>
              <a:gd name="connsiteY8" fmla="*/ 263733 h 271461"/>
              <a:gd name="connsiteX0" fmla="*/ 0 w 6248397"/>
              <a:gd name="connsiteY0" fmla="*/ 271352 h 271482"/>
              <a:gd name="connsiteX1" fmla="*/ 746760 w 6248397"/>
              <a:gd name="connsiteY1" fmla="*/ 35132 h 271482"/>
              <a:gd name="connsiteX2" fmla="*/ 1554480 w 6248397"/>
              <a:gd name="connsiteY2" fmla="*/ 256112 h 271482"/>
              <a:gd name="connsiteX3" fmla="*/ 2240280 w 6248397"/>
              <a:gd name="connsiteY3" fmla="*/ 65612 h 271482"/>
              <a:gd name="connsiteX4" fmla="*/ 3002279 w 6248397"/>
              <a:gd name="connsiteY4" fmla="*/ 263732 h 271482"/>
              <a:gd name="connsiteX5" fmla="*/ 3718559 w 6248397"/>
              <a:gd name="connsiteY5" fmla="*/ 50372 h 271482"/>
              <a:gd name="connsiteX6" fmla="*/ 4457698 w 6248397"/>
              <a:gd name="connsiteY6" fmla="*/ 271352 h 271482"/>
              <a:gd name="connsiteX7" fmla="*/ 5265418 w 6248397"/>
              <a:gd name="connsiteY7" fmla="*/ 4652 h 271482"/>
              <a:gd name="connsiteX8" fmla="*/ 6248397 w 6248397"/>
              <a:gd name="connsiteY8" fmla="*/ 263733 h 271482"/>
              <a:gd name="connsiteX0" fmla="*/ 0 w 6248397"/>
              <a:gd name="connsiteY0" fmla="*/ 267309 h 267424"/>
              <a:gd name="connsiteX1" fmla="*/ 746760 w 6248397"/>
              <a:gd name="connsiteY1" fmla="*/ 31089 h 267424"/>
              <a:gd name="connsiteX2" fmla="*/ 1554480 w 6248397"/>
              <a:gd name="connsiteY2" fmla="*/ 252069 h 267424"/>
              <a:gd name="connsiteX3" fmla="*/ 2240280 w 6248397"/>
              <a:gd name="connsiteY3" fmla="*/ 61569 h 267424"/>
              <a:gd name="connsiteX4" fmla="*/ 3002279 w 6248397"/>
              <a:gd name="connsiteY4" fmla="*/ 259689 h 267424"/>
              <a:gd name="connsiteX5" fmla="*/ 3718559 w 6248397"/>
              <a:gd name="connsiteY5" fmla="*/ 46329 h 267424"/>
              <a:gd name="connsiteX6" fmla="*/ 4457698 w 6248397"/>
              <a:gd name="connsiteY6" fmla="*/ 267309 h 267424"/>
              <a:gd name="connsiteX7" fmla="*/ 5265418 w 6248397"/>
              <a:gd name="connsiteY7" fmla="*/ 609 h 267424"/>
              <a:gd name="connsiteX8" fmla="*/ 6248397 w 6248397"/>
              <a:gd name="connsiteY8" fmla="*/ 259690 h 267424"/>
              <a:gd name="connsiteX0" fmla="*/ 0 w 6134097"/>
              <a:gd name="connsiteY0" fmla="*/ 266705 h 274332"/>
              <a:gd name="connsiteX1" fmla="*/ 746760 w 6134097"/>
              <a:gd name="connsiteY1" fmla="*/ 30485 h 274332"/>
              <a:gd name="connsiteX2" fmla="*/ 1554480 w 6134097"/>
              <a:gd name="connsiteY2" fmla="*/ 251465 h 274332"/>
              <a:gd name="connsiteX3" fmla="*/ 2240280 w 6134097"/>
              <a:gd name="connsiteY3" fmla="*/ 60965 h 274332"/>
              <a:gd name="connsiteX4" fmla="*/ 3002279 w 6134097"/>
              <a:gd name="connsiteY4" fmla="*/ 259085 h 274332"/>
              <a:gd name="connsiteX5" fmla="*/ 3718559 w 6134097"/>
              <a:gd name="connsiteY5" fmla="*/ 45725 h 274332"/>
              <a:gd name="connsiteX6" fmla="*/ 4457698 w 6134097"/>
              <a:gd name="connsiteY6" fmla="*/ 266705 h 274332"/>
              <a:gd name="connsiteX7" fmla="*/ 5265418 w 6134097"/>
              <a:gd name="connsiteY7" fmla="*/ 5 h 274332"/>
              <a:gd name="connsiteX8" fmla="*/ 6134097 w 6134097"/>
              <a:gd name="connsiteY8" fmla="*/ 274326 h 274332"/>
              <a:gd name="connsiteX0" fmla="*/ 0 w 6134097"/>
              <a:gd name="connsiteY0" fmla="*/ 236242 h 243870"/>
              <a:gd name="connsiteX1" fmla="*/ 746760 w 6134097"/>
              <a:gd name="connsiteY1" fmla="*/ 22 h 243870"/>
              <a:gd name="connsiteX2" fmla="*/ 1554480 w 6134097"/>
              <a:gd name="connsiteY2" fmla="*/ 221002 h 243870"/>
              <a:gd name="connsiteX3" fmla="*/ 2240280 w 6134097"/>
              <a:gd name="connsiteY3" fmla="*/ 30502 h 243870"/>
              <a:gd name="connsiteX4" fmla="*/ 3002279 w 6134097"/>
              <a:gd name="connsiteY4" fmla="*/ 228622 h 243870"/>
              <a:gd name="connsiteX5" fmla="*/ 3718559 w 6134097"/>
              <a:gd name="connsiteY5" fmla="*/ 15262 h 243870"/>
              <a:gd name="connsiteX6" fmla="*/ 4457698 w 6134097"/>
              <a:gd name="connsiteY6" fmla="*/ 236242 h 243870"/>
              <a:gd name="connsiteX7" fmla="*/ 5295898 w 6134097"/>
              <a:gd name="connsiteY7" fmla="*/ 22 h 243870"/>
              <a:gd name="connsiteX8" fmla="*/ 6134097 w 6134097"/>
              <a:gd name="connsiteY8" fmla="*/ 243863 h 243870"/>
              <a:gd name="connsiteX0" fmla="*/ 0 w 6196185"/>
              <a:gd name="connsiteY0" fmla="*/ 236242 h 256498"/>
              <a:gd name="connsiteX1" fmla="*/ 746760 w 6196185"/>
              <a:gd name="connsiteY1" fmla="*/ 22 h 256498"/>
              <a:gd name="connsiteX2" fmla="*/ 1554480 w 6196185"/>
              <a:gd name="connsiteY2" fmla="*/ 221002 h 256498"/>
              <a:gd name="connsiteX3" fmla="*/ 2240280 w 6196185"/>
              <a:gd name="connsiteY3" fmla="*/ 30502 h 256498"/>
              <a:gd name="connsiteX4" fmla="*/ 3002279 w 6196185"/>
              <a:gd name="connsiteY4" fmla="*/ 228622 h 256498"/>
              <a:gd name="connsiteX5" fmla="*/ 3718559 w 6196185"/>
              <a:gd name="connsiteY5" fmla="*/ 15262 h 256498"/>
              <a:gd name="connsiteX6" fmla="*/ 4457698 w 6196185"/>
              <a:gd name="connsiteY6" fmla="*/ 236242 h 256498"/>
              <a:gd name="connsiteX7" fmla="*/ 5295898 w 6196185"/>
              <a:gd name="connsiteY7" fmla="*/ 22 h 256498"/>
              <a:gd name="connsiteX8" fmla="*/ 6134097 w 6196185"/>
              <a:gd name="connsiteY8" fmla="*/ 243863 h 256498"/>
              <a:gd name="connsiteX9" fmla="*/ 6134097 w 6196185"/>
              <a:gd name="connsiteY9" fmla="*/ 221001 h 256498"/>
              <a:gd name="connsiteX0" fmla="*/ 0 w 6202721"/>
              <a:gd name="connsiteY0" fmla="*/ 236242 h 678242"/>
              <a:gd name="connsiteX1" fmla="*/ 746760 w 6202721"/>
              <a:gd name="connsiteY1" fmla="*/ 22 h 678242"/>
              <a:gd name="connsiteX2" fmla="*/ 1554480 w 6202721"/>
              <a:gd name="connsiteY2" fmla="*/ 221002 h 678242"/>
              <a:gd name="connsiteX3" fmla="*/ 2240280 w 6202721"/>
              <a:gd name="connsiteY3" fmla="*/ 30502 h 678242"/>
              <a:gd name="connsiteX4" fmla="*/ 3002279 w 6202721"/>
              <a:gd name="connsiteY4" fmla="*/ 228622 h 678242"/>
              <a:gd name="connsiteX5" fmla="*/ 3718559 w 6202721"/>
              <a:gd name="connsiteY5" fmla="*/ 15262 h 678242"/>
              <a:gd name="connsiteX6" fmla="*/ 4457698 w 6202721"/>
              <a:gd name="connsiteY6" fmla="*/ 236242 h 678242"/>
              <a:gd name="connsiteX7" fmla="*/ 5295898 w 6202721"/>
              <a:gd name="connsiteY7" fmla="*/ 22 h 678242"/>
              <a:gd name="connsiteX8" fmla="*/ 6134097 w 6202721"/>
              <a:gd name="connsiteY8" fmla="*/ 243863 h 678242"/>
              <a:gd name="connsiteX9" fmla="*/ 6156957 w 6202721"/>
              <a:gd name="connsiteY9" fmla="*/ 678201 h 678242"/>
              <a:gd name="connsiteX0" fmla="*/ 0 w 6202721"/>
              <a:gd name="connsiteY0" fmla="*/ 236242 h 632528"/>
              <a:gd name="connsiteX1" fmla="*/ 746760 w 6202721"/>
              <a:gd name="connsiteY1" fmla="*/ 22 h 632528"/>
              <a:gd name="connsiteX2" fmla="*/ 1554480 w 6202721"/>
              <a:gd name="connsiteY2" fmla="*/ 221002 h 632528"/>
              <a:gd name="connsiteX3" fmla="*/ 2240280 w 6202721"/>
              <a:gd name="connsiteY3" fmla="*/ 30502 h 632528"/>
              <a:gd name="connsiteX4" fmla="*/ 3002279 w 6202721"/>
              <a:gd name="connsiteY4" fmla="*/ 228622 h 632528"/>
              <a:gd name="connsiteX5" fmla="*/ 3718559 w 6202721"/>
              <a:gd name="connsiteY5" fmla="*/ 15262 h 632528"/>
              <a:gd name="connsiteX6" fmla="*/ 4457698 w 6202721"/>
              <a:gd name="connsiteY6" fmla="*/ 236242 h 632528"/>
              <a:gd name="connsiteX7" fmla="*/ 5295898 w 6202721"/>
              <a:gd name="connsiteY7" fmla="*/ 22 h 632528"/>
              <a:gd name="connsiteX8" fmla="*/ 6134097 w 6202721"/>
              <a:gd name="connsiteY8" fmla="*/ 243863 h 632528"/>
              <a:gd name="connsiteX9" fmla="*/ 6156957 w 6202721"/>
              <a:gd name="connsiteY9" fmla="*/ 632481 h 632528"/>
              <a:gd name="connsiteX0" fmla="*/ 0 w 6202721"/>
              <a:gd name="connsiteY0" fmla="*/ 236242 h 661267"/>
              <a:gd name="connsiteX1" fmla="*/ 746760 w 6202721"/>
              <a:gd name="connsiteY1" fmla="*/ 22 h 661267"/>
              <a:gd name="connsiteX2" fmla="*/ 1554480 w 6202721"/>
              <a:gd name="connsiteY2" fmla="*/ 221002 h 661267"/>
              <a:gd name="connsiteX3" fmla="*/ 2240280 w 6202721"/>
              <a:gd name="connsiteY3" fmla="*/ 30502 h 661267"/>
              <a:gd name="connsiteX4" fmla="*/ 3002279 w 6202721"/>
              <a:gd name="connsiteY4" fmla="*/ 228622 h 661267"/>
              <a:gd name="connsiteX5" fmla="*/ 3718559 w 6202721"/>
              <a:gd name="connsiteY5" fmla="*/ 15262 h 661267"/>
              <a:gd name="connsiteX6" fmla="*/ 4457698 w 6202721"/>
              <a:gd name="connsiteY6" fmla="*/ 236242 h 661267"/>
              <a:gd name="connsiteX7" fmla="*/ 5295898 w 6202721"/>
              <a:gd name="connsiteY7" fmla="*/ 22 h 661267"/>
              <a:gd name="connsiteX8" fmla="*/ 6134097 w 6202721"/>
              <a:gd name="connsiteY8" fmla="*/ 243863 h 661267"/>
              <a:gd name="connsiteX9" fmla="*/ 6156957 w 6202721"/>
              <a:gd name="connsiteY9" fmla="*/ 632481 h 661267"/>
              <a:gd name="connsiteX10" fmla="*/ 6149337 w 6202721"/>
              <a:gd name="connsiteY10" fmla="*/ 632481 h 661267"/>
              <a:gd name="connsiteX0" fmla="*/ 0 w 6202721"/>
              <a:gd name="connsiteY0" fmla="*/ 236242 h 663385"/>
              <a:gd name="connsiteX1" fmla="*/ 746760 w 6202721"/>
              <a:gd name="connsiteY1" fmla="*/ 22 h 663385"/>
              <a:gd name="connsiteX2" fmla="*/ 1554480 w 6202721"/>
              <a:gd name="connsiteY2" fmla="*/ 221002 h 663385"/>
              <a:gd name="connsiteX3" fmla="*/ 2240280 w 6202721"/>
              <a:gd name="connsiteY3" fmla="*/ 30502 h 663385"/>
              <a:gd name="connsiteX4" fmla="*/ 3002279 w 6202721"/>
              <a:gd name="connsiteY4" fmla="*/ 228622 h 663385"/>
              <a:gd name="connsiteX5" fmla="*/ 3718559 w 6202721"/>
              <a:gd name="connsiteY5" fmla="*/ 15262 h 663385"/>
              <a:gd name="connsiteX6" fmla="*/ 4457698 w 6202721"/>
              <a:gd name="connsiteY6" fmla="*/ 236242 h 663385"/>
              <a:gd name="connsiteX7" fmla="*/ 5295898 w 6202721"/>
              <a:gd name="connsiteY7" fmla="*/ 22 h 663385"/>
              <a:gd name="connsiteX8" fmla="*/ 6134097 w 6202721"/>
              <a:gd name="connsiteY8" fmla="*/ 243863 h 663385"/>
              <a:gd name="connsiteX9" fmla="*/ 6156957 w 6202721"/>
              <a:gd name="connsiteY9" fmla="*/ 632481 h 663385"/>
              <a:gd name="connsiteX10" fmla="*/ 2903217 w 6202721"/>
              <a:gd name="connsiteY10" fmla="*/ 640101 h 663385"/>
              <a:gd name="connsiteX0" fmla="*/ 0 w 6202721"/>
              <a:gd name="connsiteY0" fmla="*/ 236242 h 663385"/>
              <a:gd name="connsiteX1" fmla="*/ 746760 w 6202721"/>
              <a:gd name="connsiteY1" fmla="*/ 22 h 663385"/>
              <a:gd name="connsiteX2" fmla="*/ 1554480 w 6202721"/>
              <a:gd name="connsiteY2" fmla="*/ 221002 h 663385"/>
              <a:gd name="connsiteX3" fmla="*/ 2240280 w 6202721"/>
              <a:gd name="connsiteY3" fmla="*/ 30502 h 663385"/>
              <a:gd name="connsiteX4" fmla="*/ 3002279 w 6202721"/>
              <a:gd name="connsiteY4" fmla="*/ 228622 h 663385"/>
              <a:gd name="connsiteX5" fmla="*/ 3718559 w 6202721"/>
              <a:gd name="connsiteY5" fmla="*/ 15262 h 663385"/>
              <a:gd name="connsiteX6" fmla="*/ 4457698 w 6202721"/>
              <a:gd name="connsiteY6" fmla="*/ 236242 h 663385"/>
              <a:gd name="connsiteX7" fmla="*/ 5295898 w 6202721"/>
              <a:gd name="connsiteY7" fmla="*/ 22 h 663385"/>
              <a:gd name="connsiteX8" fmla="*/ 6134097 w 6202721"/>
              <a:gd name="connsiteY8" fmla="*/ 243863 h 663385"/>
              <a:gd name="connsiteX9" fmla="*/ 6156957 w 6202721"/>
              <a:gd name="connsiteY9" fmla="*/ 632481 h 663385"/>
              <a:gd name="connsiteX10" fmla="*/ 2903217 w 6202721"/>
              <a:gd name="connsiteY10" fmla="*/ 640101 h 663385"/>
              <a:gd name="connsiteX11" fmla="*/ 2895597 w 6202721"/>
              <a:gd name="connsiteY11" fmla="*/ 647721 h 663385"/>
              <a:gd name="connsiteX0" fmla="*/ 0 w 6202721"/>
              <a:gd name="connsiteY0" fmla="*/ 236242 h 663385"/>
              <a:gd name="connsiteX1" fmla="*/ 746760 w 6202721"/>
              <a:gd name="connsiteY1" fmla="*/ 22 h 663385"/>
              <a:gd name="connsiteX2" fmla="*/ 1554480 w 6202721"/>
              <a:gd name="connsiteY2" fmla="*/ 221002 h 663385"/>
              <a:gd name="connsiteX3" fmla="*/ 2240280 w 6202721"/>
              <a:gd name="connsiteY3" fmla="*/ 30502 h 663385"/>
              <a:gd name="connsiteX4" fmla="*/ 3002279 w 6202721"/>
              <a:gd name="connsiteY4" fmla="*/ 228622 h 663385"/>
              <a:gd name="connsiteX5" fmla="*/ 3718559 w 6202721"/>
              <a:gd name="connsiteY5" fmla="*/ 15262 h 663385"/>
              <a:gd name="connsiteX6" fmla="*/ 4457698 w 6202721"/>
              <a:gd name="connsiteY6" fmla="*/ 236242 h 663385"/>
              <a:gd name="connsiteX7" fmla="*/ 5295898 w 6202721"/>
              <a:gd name="connsiteY7" fmla="*/ 22 h 663385"/>
              <a:gd name="connsiteX8" fmla="*/ 6134097 w 6202721"/>
              <a:gd name="connsiteY8" fmla="*/ 243863 h 663385"/>
              <a:gd name="connsiteX9" fmla="*/ 6156957 w 6202721"/>
              <a:gd name="connsiteY9" fmla="*/ 632481 h 663385"/>
              <a:gd name="connsiteX10" fmla="*/ 2903217 w 6202721"/>
              <a:gd name="connsiteY10" fmla="*/ 640101 h 663385"/>
              <a:gd name="connsiteX11" fmla="*/ 7617 w 6202721"/>
              <a:gd name="connsiteY11" fmla="*/ 251481 h 663385"/>
              <a:gd name="connsiteX0" fmla="*/ 91443 w 6294164"/>
              <a:gd name="connsiteY0" fmla="*/ 236242 h 861081"/>
              <a:gd name="connsiteX1" fmla="*/ 838203 w 6294164"/>
              <a:gd name="connsiteY1" fmla="*/ 22 h 861081"/>
              <a:gd name="connsiteX2" fmla="*/ 1645923 w 6294164"/>
              <a:gd name="connsiteY2" fmla="*/ 221002 h 861081"/>
              <a:gd name="connsiteX3" fmla="*/ 2331723 w 6294164"/>
              <a:gd name="connsiteY3" fmla="*/ 30502 h 861081"/>
              <a:gd name="connsiteX4" fmla="*/ 3093722 w 6294164"/>
              <a:gd name="connsiteY4" fmla="*/ 228622 h 861081"/>
              <a:gd name="connsiteX5" fmla="*/ 3810002 w 6294164"/>
              <a:gd name="connsiteY5" fmla="*/ 15262 h 861081"/>
              <a:gd name="connsiteX6" fmla="*/ 4549141 w 6294164"/>
              <a:gd name="connsiteY6" fmla="*/ 236242 h 861081"/>
              <a:gd name="connsiteX7" fmla="*/ 5387341 w 6294164"/>
              <a:gd name="connsiteY7" fmla="*/ 22 h 861081"/>
              <a:gd name="connsiteX8" fmla="*/ 6225540 w 6294164"/>
              <a:gd name="connsiteY8" fmla="*/ 243863 h 861081"/>
              <a:gd name="connsiteX9" fmla="*/ 6248400 w 6294164"/>
              <a:gd name="connsiteY9" fmla="*/ 632481 h 861081"/>
              <a:gd name="connsiteX10" fmla="*/ 2994660 w 6294164"/>
              <a:gd name="connsiteY10" fmla="*/ 640101 h 861081"/>
              <a:gd name="connsiteX11" fmla="*/ 0 w 6294164"/>
              <a:gd name="connsiteY11" fmla="*/ 861081 h 861081"/>
              <a:gd name="connsiteX0" fmla="*/ 91443 w 6294164"/>
              <a:gd name="connsiteY0" fmla="*/ 236242 h 861081"/>
              <a:gd name="connsiteX1" fmla="*/ 838203 w 6294164"/>
              <a:gd name="connsiteY1" fmla="*/ 22 h 861081"/>
              <a:gd name="connsiteX2" fmla="*/ 1645923 w 6294164"/>
              <a:gd name="connsiteY2" fmla="*/ 221002 h 861081"/>
              <a:gd name="connsiteX3" fmla="*/ 2331723 w 6294164"/>
              <a:gd name="connsiteY3" fmla="*/ 30502 h 861081"/>
              <a:gd name="connsiteX4" fmla="*/ 3093722 w 6294164"/>
              <a:gd name="connsiteY4" fmla="*/ 228622 h 861081"/>
              <a:gd name="connsiteX5" fmla="*/ 3810002 w 6294164"/>
              <a:gd name="connsiteY5" fmla="*/ 15262 h 861081"/>
              <a:gd name="connsiteX6" fmla="*/ 4549141 w 6294164"/>
              <a:gd name="connsiteY6" fmla="*/ 236242 h 861081"/>
              <a:gd name="connsiteX7" fmla="*/ 5387341 w 6294164"/>
              <a:gd name="connsiteY7" fmla="*/ 22 h 861081"/>
              <a:gd name="connsiteX8" fmla="*/ 6225540 w 6294164"/>
              <a:gd name="connsiteY8" fmla="*/ 243863 h 861081"/>
              <a:gd name="connsiteX9" fmla="*/ 6248400 w 6294164"/>
              <a:gd name="connsiteY9" fmla="*/ 632481 h 861081"/>
              <a:gd name="connsiteX10" fmla="*/ 2994660 w 6294164"/>
              <a:gd name="connsiteY10" fmla="*/ 640101 h 861081"/>
              <a:gd name="connsiteX11" fmla="*/ 0 w 6294164"/>
              <a:gd name="connsiteY11" fmla="*/ 861081 h 861081"/>
              <a:gd name="connsiteX12" fmla="*/ 91443 w 6294164"/>
              <a:gd name="connsiteY12" fmla="*/ 236242 h 861081"/>
              <a:gd name="connsiteX0" fmla="*/ 68583 w 6271304"/>
              <a:gd name="connsiteY0" fmla="*/ 236242 h 693441"/>
              <a:gd name="connsiteX1" fmla="*/ 815343 w 6271304"/>
              <a:gd name="connsiteY1" fmla="*/ 22 h 693441"/>
              <a:gd name="connsiteX2" fmla="*/ 1623063 w 6271304"/>
              <a:gd name="connsiteY2" fmla="*/ 221002 h 693441"/>
              <a:gd name="connsiteX3" fmla="*/ 2308863 w 6271304"/>
              <a:gd name="connsiteY3" fmla="*/ 30502 h 693441"/>
              <a:gd name="connsiteX4" fmla="*/ 3070862 w 6271304"/>
              <a:gd name="connsiteY4" fmla="*/ 228622 h 693441"/>
              <a:gd name="connsiteX5" fmla="*/ 3787142 w 6271304"/>
              <a:gd name="connsiteY5" fmla="*/ 15262 h 693441"/>
              <a:gd name="connsiteX6" fmla="*/ 4526281 w 6271304"/>
              <a:gd name="connsiteY6" fmla="*/ 236242 h 693441"/>
              <a:gd name="connsiteX7" fmla="*/ 5364481 w 6271304"/>
              <a:gd name="connsiteY7" fmla="*/ 22 h 693441"/>
              <a:gd name="connsiteX8" fmla="*/ 6202680 w 6271304"/>
              <a:gd name="connsiteY8" fmla="*/ 243863 h 693441"/>
              <a:gd name="connsiteX9" fmla="*/ 6225540 w 6271304"/>
              <a:gd name="connsiteY9" fmla="*/ 632481 h 693441"/>
              <a:gd name="connsiteX10" fmla="*/ 2971800 w 6271304"/>
              <a:gd name="connsiteY10" fmla="*/ 640101 h 693441"/>
              <a:gd name="connsiteX11" fmla="*/ 0 w 6271304"/>
              <a:gd name="connsiteY11" fmla="*/ 693441 h 693441"/>
              <a:gd name="connsiteX12" fmla="*/ 68583 w 6271304"/>
              <a:gd name="connsiteY12" fmla="*/ 236242 h 693441"/>
              <a:gd name="connsiteX0" fmla="*/ 68583 w 6271304"/>
              <a:gd name="connsiteY0" fmla="*/ 236242 h 693441"/>
              <a:gd name="connsiteX1" fmla="*/ 815343 w 6271304"/>
              <a:gd name="connsiteY1" fmla="*/ 22 h 693441"/>
              <a:gd name="connsiteX2" fmla="*/ 1623063 w 6271304"/>
              <a:gd name="connsiteY2" fmla="*/ 221002 h 693441"/>
              <a:gd name="connsiteX3" fmla="*/ 2308863 w 6271304"/>
              <a:gd name="connsiteY3" fmla="*/ 30502 h 693441"/>
              <a:gd name="connsiteX4" fmla="*/ 3070862 w 6271304"/>
              <a:gd name="connsiteY4" fmla="*/ 228622 h 693441"/>
              <a:gd name="connsiteX5" fmla="*/ 3787142 w 6271304"/>
              <a:gd name="connsiteY5" fmla="*/ 15262 h 693441"/>
              <a:gd name="connsiteX6" fmla="*/ 4526281 w 6271304"/>
              <a:gd name="connsiteY6" fmla="*/ 236242 h 693441"/>
              <a:gd name="connsiteX7" fmla="*/ 5364481 w 6271304"/>
              <a:gd name="connsiteY7" fmla="*/ 22 h 693441"/>
              <a:gd name="connsiteX8" fmla="*/ 6202680 w 6271304"/>
              <a:gd name="connsiteY8" fmla="*/ 243863 h 693441"/>
              <a:gd name="connsiteX9" fmla="*/ 6225540 w 6271304"/>
              <a:gd name="connsiteY9" fmla="*/ 632481 h 693441"/>
              <a:gd name="connsiteX10" fmla="*/ 2971800 w 6271304"/>
              <a:gd name="connsiteY10" fmla="*/ 640101 h 693441"/>
              <a:gd name="connsiteX11" fmla="*/ 0 w 6271304"/>
              <a:gd name="connsiteY11" fmla="*/ 693441 h 693441"/>
              <a:gd name="connsiteX12" fmla="*/ 68583 w 6271304"/>
              <a:gd name="connsiteY12" fmla="*/ 236242 h 693441"/>
              <a:gd name="connsiteX0" fmla="*/ 68583 w 6225541"/>
              <a:gd name="connsiteY0" fmla="*/ 236242 h 693441"/>
              <a:gd name="connsiteX1" fmla="*/ 815343 w 6225541"/>
              <a:gd name="connsiteY1" fmla="*/ 22 h 693441"/>
              <a:gd name="connsiteX2" fmla="*/ 1623063 w 6225541"/>
              <a:gd name="connsiteY2" fmla="*/ 221002 h 693441"/>
              <a:gd name="connsiteX3" fmla="*/ 2308863 w 6225541"/>
              <a:gd name="connsiteY3" fmla="*/ 30502 h 693441"/>
              <a:gd name="connsiteX4" fmla="*/ 3070862 w 6225541"/>
              <a:gd name="connsiteY4" fmla="*/ 228622 h 693441"/>
              <a:gd name="connsiteX5" fmla="*/ 3787142 w 6225541"/>
              <a:gd name="connsiteY5" fmla="*/ 15262 h 693441"/>
              <a:gd name="connsiteX6" fmla="*/ 4526281 w 6225541"/>
              <a:gd name="connsiteY6" fmla="*/ 236242 h 693441"/>
              <a:gd name="connsiteX7" fmla="*/ 5364481 w 6225541"/>
              <a:gd name="connsiteY7" fmla="*/ 22 h 693441"/>
              <a:gd name="connsiteX8" fmla="*/ 6202680 w 6225541"/>
              <a:gd name="connsiteY8" fmla="*/ 243863 h 693441"/>
              <a:gd name="connsiteX9" fmla="*/ 6225540 w 6225541"/>
              <a:gd name="connsiteY9" fmla="*/ 632481 h 693441"/>
              <a:gd name="connsiteX10" fmla="*/ 2971800 w 6225541"/>
              <a:gd name="connsiteY10" fmla="*/ 640101 h 693441"/>
              <a:gd name="connsiteX11" fmla="*/ 0 w 6225541"/>
              <a:gd name="connsiteY11" fmla="*/ 693441 h 693441"/>
              <a:gd name="connsiteX12" fmla="*/ 68583 w 6225541"/>
              <a:gd name="connsiteY12" fmla="*/ 236242 h 693441"/>
              <a:gd name="connsiteX0" fmla="*/ 0 w 6156958"/>
              <a:gd name="connsiteY0" fmla="*/ 236242 h 663385"/>
              <a:gd name="connsiteX1" fmla="*/ 746760 w 6156958"/>
              <a:gd name="connsiteY1" fmla="*/ 22 h 663385"/>
              <a:gd name="connsiteX2" fmla="*/ 1554480 w 6156958"/>
              <a:gd name="connsiteY2" fmla="*/ 221002 h 663385"/>
              <a:gd name="connsiteX3" fmla="*/ 2240280 w 6156958"/>
              <a:gd name="connsiteY3" fmla="*/ 30502 h 663385"/>
              <a:gd name="connsiteX4" fmla="*/ 3002279 w 6156958"/>
              <a:gd name="connsiteY4" fmla="*/ 228622 h 663385"/>
              <a:gd name="connsiteX5" fmla="*/ 3718559 w 6156958"/>
              <a:gd name="connsiteY5" fmla="*/ 15262 h 663385"/>
              <a:gd name="connsiteX6" fmla="*/ 4457698 w 6156958"/>
              <a:gd name="connsiteY6" fmla="*/ 236242 h 663385"/>
              <a:gd name="connsiteX7" fmla="*/ 5295898 w 6156958"/>
              <a:gd name="connsiteY7" fmla="*/ 22 h 663385"/>
              <a:gd name="connsiteX8" fmla="*/ 6134097 w 6156958"/>
              <a:gd name="connsiteY8" fmla="*/ 243863 h 663385"/>
              <a:gd name="connsiteX9" fmla="*/ 6156957 w 6156958"/>
              <a:gd name="connsiteY9" fmla="*/ 632481 h 663385"/>
              <a:gd name="connsiteX10" fmla="*/ 2903217 w 6156958"/>
              <a:gd name="connsiteY10" fmla="*/ 640101 h 663385"/>
              <a:gd name="connsiteX11" fmla="*/ 15237 w 6156958"/>
              <a:gd name="connsiteY11" fmla="*/ 640101 h 663385"/>
              <a:gd name="connsiteX12" fmla="*/ 0 w 6156958"/>
              <a:gd name="connsiteY12" fmla="*/ 236242 h 663385"/>
              <a:gd name="connsiteX0" fmla="*/ 0 w 6156957"/>
              <a:gd name="connsiteY0" fmla="*/ 236242 h 685985"/>
              <a:gd name="connsiteX1" fmla="*/ 746760 w 6156957"/>
              <a:gd name="connsiteY1" fmla="*/ 22 h 685985"/>
              <a:gd name="connsiteX2" fmla="*/ 1554480 w 6156957"/>
              <a:gd name="connsiteY2" fmla="*/ 221002 h 685985"/>
              <a:gd name="connsiteX3" fmla="*/ 2240280 w 6156957"/>
              <a:gd name="connsiteY3" fmla="*/ 30502 h 685985"/>
              <a:gd name="connsiteX4" fmla="*/ 3002279 w 6156957"/>
              <a:gd name="connsiteY4" fmla="*/ 228622 h 685985"/>
              <a:gd name="connsiteX5" fmla="*/ 3718559 w 6156957"/>
              <a:gd name="connsiteY5" fmla="*/ 15262 h 685985"/>
              <a:gd name="connsiteX6" fmla="*/ 4457698 w 6156957"/>
              <a:gd name="connsiteY6" fmla="*/ 236242 h 685985"/>
              <a:gd name="connsiteX7" fmla="*/ 5295898 w 6156957"/>
              <a:gd name="connsiteY7" fmla="*/ 22 h 685985"/>
              <a:gd name="connsiteX8" fmla="*/ 6134097 w 6156957"/>
              <a:gd name="connsiteY8" fmla="*/ 243863 h 685985"/>
              <a:gd name="connsiteX9" fmla="*/ 6156957 w 6156957"/>
              <a:gd name="connsiteY9" fmla="*/ 632481 h 685985"/>
              <a:gd name="connsiteX10" fmla="*/ 15237 w 6156957"/>
              <a:gd name="connsiteY10" fmla="*/ 640101 h 685985"/>
              <a:gd name="connsiteX11" fmla="*/ 0 w 6156957"/>
              <a:gd name="connsiteY11" fmla="*/ 236242 h 685985"/>
              <a:gd name="connsiteX0" fmla="*/ 3 w 6156960"/>
              <a:gd name="connsiteY0" fmla="*/ 236242 h 655351"/>
              <a:gd name="connsiteX1" fmla="*/ 746763 w 6156960"/>
              <a:gd name="connsiteY1" fmla="*/ 22 h 655351"/>
              <a:gd name="connsiteX2" fmla="*/ 1554483 w 6156960"/>
              <a:gd name="connsiteY2" fmla="*/ 221002 h 655351"/>
              <a:gd name="connsiteX3" fmla="*/ 2240283 w 6156960"/>
              <a:gd name="connsiteY3" fmla="*/ 30502 h 655351"/>
              <a:gd name="connsiteX4" fmla="*/ 3002282 w 6156960"/>
              <a:gd name="connsiteY4" fmla="*/ 228622 h 655351"/>
              <a:gd name="connsiteX5" fmla="*/ 3718562 w 6156960"/>
              <a:gd name="connsiteY5" fmla="*/ 15262 h 655351"/>
              <a:gd name="connsiteX6" fmla="*/ 4457701 w 6156960"/>
              <a:gd name="connsiteY6" fmla="*/ 236242 h 655351"/>
              <a:gd name="connsiteX7" fmla="*/ 5295901 w 6156960"/>
              <a:gd name="connsiteY7" fmla="*/ 22 h 655351"/>
              <a:gd name="connsiteX8" fmla="*/ 6134100 w 6156960"/>
              <a:gd name="connsiteY8" fmla="*/ 243863 h 655351"/>
              <a:gd name="connsiteX9" fmla="*/ 6156960 w 6156960"/>
              <a:gd name="connsiteY9" fmla="*/ 632481 h 655351"/>
              <a:gd name="connsiteX10" fmla="*/ 0 w 6156960"/>
              <a:gd name="connsiteY10" fmla="*/ 541041 h 655351"/>
              <a:gd name="connsiteX11" fmla="*/ 3 w 6156960"/>
              <a:gd name="connsiteY11" fmla="*/ 236242 h 655351"/>
              <a:gd name="connsiteX0" fmla="*/ 3 w 6156960"/>
              <a:gd name="connsiteY0" fmla="*/ 236242 h 571264"/>
              <a:gd name="connsiteX1" fmla="*/ 746763 w 6156960"/>
              <a:gd name="connsiteY1" fmla="*/ 22 h 571264"/>
              <a:gd name="connsiteX2" fmla="*/ 1554483 w 6156960"/>
              <a:gd name="connsiteY2" fmla="*/ 221002 h 571264"/>
              <a:gd name="connsiteX3" fmla="*/ 2240283 w 6156960"/>
              <a:gd name="connsiteY3" fmla="*/ 30502 h 571264"/>
              <a:gd name="connsiteX4" fmla="*/ 3002282 w 6156960"/>
              <a:gd name="connsiteY4" fmla="*/ 228622 h 571264"/>
              <a:gd name="connsiteX5" fmla="*/ 3718562 w 6156960"/>
              <a:gd name="connsiteY5" fmla="*/ 15262 h 571264"/>
              <a:gd name="connsiteX6" fmla="*/ 4457701 w 6156960"/>
              <a:gd name="connsiteY6" fmla="*/ 236242 h 571264"/>
              <a:gd name="connsiteX7" fmla="*/ 5295901 w 6156960"/>
              <a:gd name="connsiteY7" fmla="*/ 22 h 571264"/>
              <a:gd name="connsiteX8" fmla="*/ 6134100 w 6156960"/>
              <a:gd name="connsiteY8" fmla="*/ 243863 h 571264"/>
              <a:gd name="connsiteX9" fmla="*/ 6156960 w 6156960"/>
              <a:gd name="connsiteY9" fmla="*/ 487701 h 571264"/>
              <a:gd name="connsiteX10" fmla="*/ 0 w 6156960"/>
              <a:gd name="connsiteY10" fmla="*/ 541041 h 571264"/>
              <a:gd name="connsiteX11" fmla="*/ 3 w 6156960"/>
              <a:gd name="connsiteY11" fmla="*/ 236242 h 571264"/>
              <a:gd name="connsiteX0" fmla="*/ 3 w 6156960"/>
              <a:gd name="connsiteY0" fmla="*/ 236242 h 562446"/>
              <a:gd name="connsiteX1" fmla="*/ 746763 w 6156960"/>
              <a:gd name="connsiteY1" fmla="*/ 22 h 562446"/>
              <a:gd name="connsiteX2" fmla="*/ 1554483 w 6156960"/>
              <a:gd name="connsiteY2" fmla="*/ 221002 h 562446"/>
              <a:gd name="connsiteX3" fmla="*/ 2240283 w 6156960"/>
              <a:gd name="connsiteY3" fmla="*/ 30502 h 562446"/>
              <a:gd name="connsiteX4" fmla="*/ 3002282 w 6156960"/>
              <a:gd name="connsiteY4" fmla="*/ 228622 h 562446"/>
              <a:gd name="connsiteX5" fmla="*/ 3718562 w 6156960"/>
              <a:gd name="connsiteY5" fmla="*/ 15262 h 562446"/>
              <a:gd name="connsiteX6" fmla="*/ 4457701 w 6156960"/>
              <a:gd name="connsiteY6" fmla="*/ 236242 h 562446"/>
              <a:gd name="connsiteX7" fmla="*/ 5295901 w 6156960"/>
              <a:gd name="connsiteY7" fmla="*/ 22 h 562446"/>
              <a:gd name="connsiteX8" fmla="*/ 6134100 w 6156960"/>
              <a:gd name="connsiteY8" fmla="*/ 243863 h 562446"/>
              <a:gd name="connsiteX9" fmla="*/ 6156960 w 6156960"/>
              <a:gd name="connsiteY9" fmla="*/ 487701 h 562446"/>
              <a:gd name="connsiteX10" fmla="*/ 0 w 6156960"/>
              <a:gd name="connsiteY10" fmla="*/ 541041 h 562446"/>
              <a:gd name="connsiteX11" fmla="*/ 3 w 6156960"/>
              <a:gd name="connsiteY11" fmla="*/ 236242 h 562446"/>
              <a:gd name="connsiteX0" fmla="*/ 3 w 6156960"/>
              <a:gd name="connsiteY0" fmla="*/ 236226 h 562430"/>
              <a:gd name="connsiteX1" fmla="*/ 754383 w 6156960"/>
              <a:gd name="connsiteY1" fmla="*/ 68586 h 562430"/>
              <a:gd name="connsiteX2" fmla="*/ 1554483 w 6156960"/>
              <a:gd name="connsiteY2" fmla="*/ 220986 h 562430"/>
              <a:gd name="connsiteX3" fmla="*/ 2240283 w 6156960"/>
              <a:gd name="connsiteY3" fmla="*/ 30486 h 562430"/>
              <a:gd name="connsiteX4" fmla="*/ 3002282 w 6156960"/>
              <a:gd name="connsiteY4" fmla="*/ 228606 h 562430"/>
              <a:gd name="connsiteX5" fmla="*/ 3718562 w 6156960"/>
              <a:gd name="connsiteY5" fmla="*/ 15246 h 562430"/>
              <a:gd name="connsiteX6" fmla="*/ 4457701 w 6156960"/>
              <a:gd name="connsiteY6" fmla="*/ 236226 h 562430"/>
              <a:gd name="connsiteX7" fmla="*/ 5295901 w 6156960"/>
              <a:gd name="connsiteY7" fmla="*/ 6 h 562430"/>
              <a:gd name="connsiteX8" fmla="*/ 6134100 w 6156960"/>
              <a:gd name="connsiteY8" fmla="*/ 243847 h 562430"/>
              <a:gd name="connsiteX9" fmla="*/ 6156960 w 6156960"/>
              <a:gd name="connsiteY9" fmla="*/ 487685 h 562430"/>
              <a:gd name="connsiteX10" fmla="*/ 0 w 6156960"/>
              <a:gd name="connsiteY10" fmla="*/ 541025 h 562430"/>
              <a:gd name="connsiteX11" fmla="*/ 3 w 6156960"/>
              <a:gd name="connsiteY11" fmla="*/ 236226 h 562430"/>
              <a:gd name="connsiteX0" fmla="*/ 3 w 6156960"/>
              <a:gd name="connsiteY0" fmla="*/ 236226 h 562430"/>
              <a:gd name="connsiteX1" fmla="*/ 754383 w 6156960"/>
              <a:gd name="connsiteY1" fmla="*/ 68586 h 562430"/>
              <a:gd name="connsiteX2" fmla="*/ 1554483 w 6156960"/>
              <a:gd name="connsiteY2" fmla="*/ 220986 h 562430"/>
              <a:gd name="connsiteX3" fmla="*/ 2240283 w 6156960"/>
              <a:gd name="connsiteY3" fmla="*/ 91446 h 562430"/>
              <a:gd name="connsiteX4" fmla="*/ 3002282 w 6156960"/>
              <a:gd name="connsiteY4" fmla="*/ 228606 h 562430"/>
              <a:gd name="connsiteX5" fmla="*/ 3718562 w 6156960"/>
              <a:gd name="connsiteY5" fmla="*/ 15246 h 562430"/>
              <a:gd name="connsiteX6" fmla="*/ 4457701 w 6156960"/>
              <a:gd name="connsiteY6" fmla="*/ 236226 h 562430"/>
              <a:gd name="connsiteX7" fmla="*/ 5295901 w 6156960"/>
              <a:gd name="connsiteY7" fmla="*/ 6 h 562430"/>
              <a:gd name="connsiteX8" fmla="*/ 6134100 w 6156960"/>
              <a:gd name="connsiteY8" fmla="*/ 243847 h 562430"/>
              <a:gd name="connsiteX9" fmla="*/ 6156960 w 6156960"/>
              <a:gd name="connsiteY9" fmla="*/ 487685 h 562430"/>
              <a:gd name="connsiteX10" fmla="*/ 0 w 6156960"/>
              <a:gd name="connsiteY10" fmla="*/ 541025 h 562430"/>
              <a:gd name="connsiteX11" fmla="*/ 3 w 6156960"/>
              <a:gd name="connsiteY11" fmla="*/ 236226 h 562430"/>
              <a:gd name="connsiteX0" fmla="*/ 3 w 6156960"/>
              <a:gd name="connsiteY0" fmla="*/ 236226 h 562430"/>
              <a:gd name="connsiteX1" fmla="*/ 754383 w 6156960"/>
              <a:gd name="connsiteY1" fmla="*/ 68586 h 562430"/>
              <a:gd name="connsiteX2" fmla="*/ 1554483 w 6156960"/>
              <a:gd name="connsiteY2" fmla="*/ 220986 h 562430"/>
              <a:gd name="connsiteX3" fmla="*/ 2240283 w 6156960"/>
              <a:gd name="connsiteY3" fmla="*/ 91446 h 562430"/>
              <a:gd name="connsiteX4" fmla="*/ 3002282 w 6156960"/>
              <a:gd name="connsiteY4" fmla="*/ 228606 h 562430"/>
              <a:gd name="connsiteX5" fmla="*/ 3733802 w 6156960"/>
              <a:gd name="connsiteY5" fmla="*/ 91446 h 562430"/>
              <a:gd name="connsiteX6" fmla="*/ 4457701 w 6156960"/>
              <a:gd name="connsiteY6" fmla="*/ 236226 h 562430"/>
              <a:gd name="connsiteX7" fmla="*/ 5295901 w 6156960"/>
              <a:gd name="connsiteY7" fmla="*/ 6 h 562430"/>
              <a:gd name="connsiteX8" fmla="*/ 6134100 w 6156960"/>
              <a:gd name="connsiteY8" fmla="*/ 243847 h 562430"/>
              <a:gd name="connsiteX9" fmla="*/ 6156960 w 6156960"/>
              <a:gd name="connsiteY9" fmla="*/ 487685 h 562430"/>
              <a:gd name="connsiteX10" fmla="*/ 0 w 6156960"/>
              <a:gd name="connsiteY10" fmla="*/ 541025 h 562430"/>
              <a:gd name="connsiteX11" fmla="*/ 3 w 6156960"/>
              <a:gd name="connsiteY11" fmla="*/ 236226 h 562430"/>
              <a:gd name="connsiteX0" fmla="*/ 3 w 6156960"/>
              <a:gd name="connsiteY0" fmla="*/ 167672 h 493876"/>
              <a:gd name="connsiteX1" fmla="*/ 754383 w 6156960"/>
              <a:gd name="connsiteY1" fmla="*/ 32 h 493876"/>
              <a:gd name="connsiteX2" fmla="*/ 1554483 w 6156960"/>
              <a:gd name="connsiteY2" fmla="*/ 152432 h 493876"/>
              <a:gd name="connsiteX3" fmla="*/ 2240283 w 6156960"/>
              <a:gd name="connsiteY3" fmla="*/ 22892 h 493876"/>
              <a:gd name="connsiteX4" fmla="*/ 3002282 w 6156960"/>
              <a:gd name="connsiteY4" fmla="*/ 160052 h 493876"/>
              <a:gd name="connsiteX5" fmla="*/ 3733802 w 6156960"/>
              <a:gd name="connsiteY5" fmla="*/ 22892 h 493876"/>
              <a:gd name="connsiteX6" fmla="*/ 4457701 w 6156960"/>
              <a:gd name="connsiteY6" fmla="*/ 167672 h 493876"/>
              <a:gd name="connsiteX7" fmla="*/ 5334001 w 6156960"/>
              <a:gd name="connsiteY7" fmla="*/ 15272 h 493876"/>
              <a:gd name="connsiteX8" fmla="*/ 6134100 w 6156960"/>
              <a:gd name="connsiteY8" fmla="*/ 175293 h 493876"/>
              <a:gd name="connsiteX9" fmla="*/ 6156960 w 6156960"/>
              <a:gd name="connsiteY9" fmla="*/ 419131 h 493876"/>
              <a:gd name="connsiteX10" fmla="*/ 0 w 6156960"/>
              <a:gd name="connsiteY10" fmla="*/ 472471 h 493876"/>
              <a:gd name="connsiteX11" fmla="*/ 3 w 6156960"/>
              <a:gd name="connsiteY11" fmla="*/ 167672 h 493876"/>
              <a:gd name="connsiteX0" fmla="*/ 3 w 6161894"/>
              <a:gd name="connsiteY0" fmla="*/ 167672 h 493876"/>
              <a:gd name="connsiteX1" fmla="*/ 754383 w 6161894"/>
              <a:gd name="connsiteY1" fmla="*/ 32 h 493876"/>
              <a:gd name="connsiteX2" fmla="*/ 1554483 w 6161894"/>
              <a:gd name="connsiteY2" fmla="*/ 152432 h 493876"/>
              <a:gd name="connsiteX3" fmla="*/ 2240283 w 6161894"/>
              <a:gd name="connsiteY3" fmla="*/ 22892 h 493876"/>
              <a:gd name="connsiteX4" fmla="*/ 3002282 w 6161894"/>
              <a:gd name="connsiteY4" fmla="*/ 160052 h 493876"/>
              <a:gd name="connsiteX5" fmla="*/ 3733802 w 6161894"/>
              <a:gd name="connsiteY5" fmla="*/ 22892 h 493876"/>
              <a:gd name="connsiteX6" fmla="*/ 4457701 w 6161894"/>
              <a:gd name="connsiteY6" fmla="*/ 167672 h 493876"/>
              <a:gd name="connsiteX7" fmla="*/ 5334001 w 6161894"/>
              <a:gd name="connsiteY7" fmla="*/ 15272 h 493876"/>
              <a:gd name="connsiteX8" fmla="*/ 6157519 w 6161894"/>
              <a:gd name="connsiteY8" fmla="*/ 175293 h 493876"/>
              <a:gd name="connsiteX9" fmla="*/ 6156960 w 6161894"/>
              <a:gd name="connsiteY9" fmla="*/ 419131 h 493876"/>
              <a:gd name="connsiteX10" fmla="*/ 0 w 6161894"/>
              <a:gd name="connsiteY10" fmla="*/ 472471 h 493876"/>
              <a:gd name="connsiteX11" fmla="*/ 3 w 6161894"/>
              <a:gd name="connsiteY11" fmla="*/ 167672 h 49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61894" h="493876">
                <a:moveTo>
                  <a:pt x="3" y="167672"/>
                </a:moveTo>
                <a:cubicBezTo>
                  <a:pt x="248923" y="88932"/>
                  <a:pt x="495303" y="2572"/>
                  <a:pt x="754383" y="32"/>
                </a:cubicBezTo>
                <a:cubicBezTo>
                  <a:pt x="1013463" y="-2508"/>
                  <a:pt x="1306833" y="148622"/>
                  <a:pt x="1554483" y="152432"/>
                </a:cubicBezTo>
                <a:cubicBezTo>
                  <a:pt x="1802133" y="156242"/>
                  <a:pt x="1971043" y="25432"/>
                  <a:pt x="2240283" y="22892"/>
                </a:cubicBezTo>
                <a:cubicBezTo>
                  <a:pt x="2509523" y="20352"/>
                  <a:pt x="2753362" y="160052"/>
                  <a:pt x="3002282" y="160052"/>
                </a:cubicBezTo>
                <a:cubicBezTo>
                  <a:pt x="3251202" y="160052"/>
                  <a:pt x="3486152" y="33052"/>
                  <a:pt x="3733802" y="22892"/>
                </a:cubicBezTo>
                <a:cubicBezTo>
                  <a:pt x="3981452" y="12732"/>
                  <a:pt x="4191001" y="168942"/>
                  <a:pt x="4457701" y="167672"/>
                </a:cubicBezTo>
                <a:cubicBezTo>
                  <a:pt x="4724401" y="166402"/>
                  <a:pt x="5050698" y="14002"/>
                  <a:pt x="5334001" y="15272"/>
                </a:cubicBezTo>
                <a:cubicBezTo>
                  <a:pt x="5617304" y="16542"/>
                  <a:pt x="6157519" y="176880"/>
                  <a:pt x="6157519" y="175293"/>
                </a:cubicBezTo>
                <a:cubicBezTo>
                  <a:pt x="6167679" y="334043"/>
                  <a:pt x="6156960" y="423894"/>
                  <a:pt x="6156960" y="419131"/>
                </a:cubicBezTo>
                <a:cubicBezTo>
                  <a:pt x="5160010" y="431831"/>
                  <a:pt x="1026160" y="538511"/>
                  <a:pt x="0" y="472471"/>
                </a:cubicBezTo>
                <a:cubicBezTo>
                  <a:pt x="1" y="370871"/>
                  <a:pt x="2" y="269272"/>
                  <a:pt x="3" y="1676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BDCA3EE-4BE5-4618-9AE0-A6A87EDB47A3}"/>
              </a:ext>
            </a:extLst>
          </p:cNvPr>
          <p:cNvGrpSpPr/>
          <p:nvPr/>
        </p:nvGrpSpPr>
        <p:grpSpPr>
          <a:xfrm rot="10800000">
            <a:off x="3088648" y="1333140"/>
            <a:ext cx="6014703" cy="806945"/>
            <a:chOff x="3111253" y="4883740"/>
            <a:chExt cx="6014703" cy="80694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161911C-FFA0-4DD4-9167-E107A449B0E3}"/>
                </a:ext>
              </a:extLst>
            </p:cNvPr>
            <p:cNvSpPr/>
            <p:nvPr/>
          </p:nvSpPr>
          <p:spPr>
            <a:xfrm>
              <a:off x="3111253" y="4883740"/>
              <a:ext cx="6009887" cy="627321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05076862-2444-43CE-9C4D-A2FC3DBA66DB}"/>
                </a:ext>
              </a:extLst>
            </p:cNvPr>
            <p:cNvCxnSpPr>
              <a:cxnSpLocks/>
            </p:cNvCxnSpPr>
            <p:nvPr/>
          </p:nvCxnSpPr>
          <p:spPr>
            <a:xfrm>
              <a:off x="3111253" y="4885328"/>
              <a:ext cx="6009887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25A9A4F-C248-440E-97A1-402FAEF2E875}"/>
                </a:ext>
              </a:extLst>
            </p:cNvPr>
            <p:cNvSpPr/>
            <p:nvPr/>
          </p:nvSpPr>
          <p:spPr>
            <a:xfrm>
              <a:off x="3111253" y="5196809"/>
              <a:ext cx="6014703" cy="493876"/>
            </a:xfrm>
            <a:custGeom>
              <a:avLst/>
              <a:gdLst>
                <a:gd name="connsiteX0" fmla="*/ 0 w 792480"/>
                <a:gd name="connsiteY0" fmla="*/ 251460 h 251460"/>
                <a:gd name="connsiteX1" fmla="*/ 792480 w 792480"/>
                <a:gd name="connsiteY1" fmla="*/ 0 h 25146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0" fmla="*/ 0 w 746760"/>
                <a:gd name="connsiteY0" fmla="*/ 236220 h 236220"/>
                <a:gd name="connsiteX1" fmla="*/ 746760 w 746760"/>
                <a:gd name="connsiteY1" fmla="*/ 0 h 236220"/>
                <a:gd name="connsiteX2" fmla="*/ 746760 w 746760"/>
                <a:gd name="connsiteY2" fmla="*/ 0 h 236220"/>
                <a:gd name="connsiteX0" fmla="*/ 0 w 1554480"/>
                <a:gd name="connsiteY0" fmla="*/ 236220 h 236220"/>
                <a:gd name="connsiteX1" fmla="*/ 746760 w 1554480"/>
                <a:gd name="connsiteY1" fmla="*/ 0 h 236220"/>
                <a:gd name="connsiteX2" fmla="*/ 1554480 w 1554480"/>
                <a:gd name="connsiteY2" fmla="*/ 220980 h 236220"/>
                <a:gd name="connsiteX0" fmla="*/ 0 w 1614311"/>
                <a:gd name="connsiteY0" fmla="*/ 236220 h 251460"/>
                <a:gd name="connsiteX1" fmla="*/ 746760 w 1614311"/>
                <a:gd name="connsiteY1" fmla="*/ 0 h 251460"/>
                <a:gd name="connsiteX2" fmla="*/ 1554480 w 1614311"/>
                <a:gd name="connsiteY2" fmla="*/ 220980 h 251460"/>
                <a:gd name="connsiteX3" fmla="*/ 1554480 w 1614311"/>
                <a:gd name="connsiteY3" fmla="*/ 251460 h 251460"/>
                <a:gd name="connsiteX0" fmla="*/ 0 w 2240280"/>
                <a:gd name="connsiteY0" fmla="*/ 236220 h 236220"/>
                <a:gd name="connsiteX1" fmla="*/ 746760 w 2240280"/>
                <a:gd name="connsiteY1" fmla="*/ 0 h 236220"/>
                <a:gd name="connsiteX2" fmla="*/ 1554480 w 2240280"/>
                <a:gd name="connsiteY2" fmla="*/ 220980 h 236220"/>
                <a:gd name="connsiteX3" fmla="*/ 2240280 w 2240280"/>
                <a:gd name="connsiteY3" fmla="*/ 30480 h 236220"/>
                <a:gd name="connsiteX0" fmla="*/ 0 w 2293321"/>
                <a:gd name="connsiteY0" fmla="*/ 236220 h 236220"/>
                <a:gd name="connsiteX1" fmla="*/ 746760 w 2293321"/>
                <a:gd name="connsiteY1" fmla="*/ 0 h 236220"/>
                <a:gd name="connsiteX2" fmla="*/ 1554480 w 2293321"/>
                <a:gd name="connsiteY2" fmla="*/ 220980 h 236220"/>
                <a:gd name="connsiteX3" fmla="*/ 2240280 w 2293321"/>
                <a:gd name="connsiteY3" fmla="*/ 30480 h 236220"/>
                <a:gd name="connsiteX4" fmla="*/ 2247899 w 2293321"/>
                <a:gd name="connsiteY4" fmla="*/ 45720 h 236220"/>
                <a:gd name="connsiteX0" fmla="*/ 0 w 3002279"/>
                <a:gd name="connsiteY0" fmla="*/ 236220 h 236220"/>
                <a:gd name="connsiteX1" fmla="*/ 746760 w 3002279"/>
                <a:gd name="connsiteY1" fmla="*/ 0 h 236220"/>
                <a:gd name="connsiteX2" fmla="*/ 1554480 w 3002279"/>
                <a:gd name="connsiteY2" fmla="*/ 220980 h 236220"/>
                <a:gd name="connsiteX3" fmla="*/ 2240280 w 3002279"/>
                <a:gd name="connsiteY3" fmla="*/ 30480 h 236220"/>
                <a:gd name="connsiteX4" fmla="*/ 3002279 w 3002279"/>
                <a:gd name="connsiteY4" fmla="*/ 228600 h 236220"/>
                <a:gd name="connsiteX0" fmla="*/ 0 w 3054534"/>
                <a:gd name="connsiteY0" fmla="*/ 236220 h 245665"/>
                <a:gd name="connsiteX1" fmla="*/ 746760 w 3054534"/>
                <a:gd name="connsiteY1" fmla="*/ 0 h 245665"/>
                <a:gd name="connsiteX2" fmla="*/ 1554480 w 3054534"/>
                <a:gd name="connsiteY2" fmla="*/ 220980 h 245665"/>
                <a:gd name="connsiteX3" fmla="*/ 2240280 w 3054534"/>
                <a:gd name="connsiteY3" fmla="*/ 30480 h 245665"/>
                <a:gd name="connsiteX4" fmla="*/ 3002279 w 3054534"/>
                <a:gd name="connsiteY4" fmla="*/ 228600 h 245665"/>
                <a:gd name="connsiteX5" fmla="*/ 2987039 w 3054534"/>
                <a:gd name="connsiteY5" fmla="*/ 236220 h 245665"/>
                <a:gd name="connsiteX0" fmla="*/ 0 w 3718571"/>
                <a:gd name="connsiteY0" fmla="*/ 236220 h 236220"/>
                <a:gd name="connsiteX1" fmla="*/ 746760 w 3718571"/>
                <a:gd name="connsiteY1" fmla="*/ 0 h 236220"/>
                <a:gd name="connsiteX2" fmla="*/ 1554480 w 3718571"/>
                <a:gd name="connsiteY2" fmla="*/ 220980 h 236220"/>
                <a:gd name="connsiteX3" fmla="*/ 2240280 w 3718571"/>
                <a:gd name="connsiteY3" fmla="*/ 30480 h 236220"/>
                <a:gd name="connsiteX4" fmla="*/ 3002279 w 3718571"/>
                <a:gd name="connsiteY4" fmla="*/ 228600 h 236220"/>
                <a:gd name="connsiteX5" fmla="*/ 3718559 w 3718571"/>
                <a:gd name="connsiteY5" fmla="*/ 15240 h 236220"/>
                <a:gd name="connsiteX0" fmla="*/ 0 w 3769479"/>
                <a:gd name="connsiteY0" fmla="*/ 236220 h 236220"/>
                <a:gd name="connsiteX1" fmla="*/ 746760 w 3769479"/>
                <a:gd name="connsiteY1" fmla="*/ 0 h 236220"/>
                <a:gd name="connsiteX2" fmla="*/ 1554480 w 3769479"/>
                <a:gd name="connsiteY2" fmla="*/ 220980 h 236220"/>
                <a:gd name="connsiteX3" fmla="*/ 2240280 w 3769479"/>
                <a:gd name="connsiteY3" fmla="*/ 30480 h 236220"/>
                <a:gd name="connsiteX4" fmla="*/ 3002279 w 3769479"/>
                <a:gd name="connsiteY4" fmla="*/ 228600 h 236220"/>
                <a:gd name="connsiteX5" fmla="*/ 3718559 w 3769479"/>
                <a:gd name="connsiteY5" fmla="*/ 15240 h 236220"/>
                <a:gd name="connsiteX6" fmla="*/ 3710938 w 3769479"/>
                <a:gd name="connsiteY6" fmla="*/ 30480 h 236220"/>
                <a:gd name="connsiteX0" fmla="*/ 0 w 4457701"/>
                <a:gd name="connsiteY0" fmla="*/ 236220 h 236220"/>
                <a:gd name="connsiteX1" fmla="*/ 746760 w 4457701"/>
                <a:gd name="connsiteY1" fmla="*/ 0 h 236220"/>
                <a:gd name="connsiteX2" fmla="*/ 1554480 w 4457701"/>
                <a:gd name="connsiteY2" fmla="*/ 220980 h 236220"/>
                <a:gd name="connsiteX3" fmla="*/ 2240280 w 4457701"/>
                <a:gd name="connsiteY3" fmla="*/ 30480 h 236220"/>
                <a:gd name="connsiteX4" fmla="*/ 3002279 w 4457701"/>
                <a:gd name="connsiteY4" fmla="*/ 228600 h 236220"/>
                <a:gd name="connsiteX5" fmla="*/ 3718559 w 4457701"/>
                <a:gd name="connsiteY5" fmla="*/ 15240 h 236220"/>
                <a:gd name="connsiteX6" fmla="*/ 4457698 w 4457701"/>
                <a:gd name="connsiteY6" fmla="*/ 236220 h 236220"/>
                <a:gd name="connsiteX0" fmla="*/ 0 w 4517031"/>
                <a:gd name="connsiteY0" fmla="*/ 236220 h 252588"/>
                <a:gd name="connsiteX1" fmla="*/ 746760 w 4517031"/>
                <a:gd name="connsiteY1" fmla="*/ 0 h 252588"/>
                <a:gd name="connsiteX2" fmla="*/ 1554480 w 4517031"/>
                <a:gd name="connsiteY2" fmla="*/ 220980 h 252588"/>
                <a:gd name="connsiteX3" fmla="*/ 2240280 w 4517031"/>
                <a:gd name="connsiteY3" fmla="*/ 30480 h 252588"/>
                <a:gd name="connsiteX4" fmla="*/ 3002279 w 4517031"/>
                <a:gd name="connsiteY4" fmla="*/ 228600 h 252588"/>
                <a:gd name="connsiteX5" fmla="*/ 3718559 w 4517031"/>
                <a:gd name="connsiteY5" fmla="*/ 15240 h 252588"/>
                <a:gd name="connsiteX6" fmla="*/ 4457698 w 4517031"/>
                <a:gd name="connsiteY6" fmla="*/ 236220 h 252588"/>
                <a:gd name="connsiteX7" fmla="*/ 4472938 w 4517031"/>
                <a:gd name="connsiteY7" fmla="*/ 236220 h 252588"/>
                <a:gd name="connsiteX0" fmla="*/ 0 w 5265418"/>
                <a:gd name="connsiteY0" fmla="*/ 266700 h 269799"/>
                <a:gd name="connsiteX1" fmla="*/ 746760 w 5265418"/>
                <a:gd name="connsiteY1" fmla="*/ 30480 h 269799"/>
                <a:gd name="connsiteX2" fmla="*/ 1554480 w 5265418"/>
                <a:gd name="connsiteY2" fmla="*/ 251460 h 269799"/>
                <a:gd name="connsiteX3" fmla="*/ 2240280 w 5265418"/>
                <a:gd name="connsiteY3" fmla="*/ 60960 h 269799"/>
                <a:gd name="connsiteX4" fmla="*/ 3002279 w 5265418"/>
                <a:gd name="connsiteY4" fmla="*/ 259080 h 269799"/>
                <a:gd name="connsiteX5" fmla="*/ 3718559 w 5265418"/>
                <a:gd name="connsiteY5" fmla="*/ 45720 h 269799"/>
                <a:gd name="connsiteX6" fmla="*/ 4457698 w 5265418"/>
                <a:gd name="connsiteY6" fmla="*/ 266700 h 269799"/>
                <a:gd name="connsiteX7" fmla="*/ 5265418 w 5265418"/>
                <a:gd name="connsiteY7" fmla="*/ 0 h 269799"/>
                <a:gd name="connsiteX0" fmla="*/ 0 w 5325248"/>
                <a:gd name="connsiteY0" fmla="*/ 288789 h 291888"/>
                <a:gd name="connsiteX1" fmla="*/ 746760 w 5325248"/>
                <a:gd name="connsiteY1" fmla="*/ 52569 h 291888"/>
                <a:gd name="connsiteX2" fmla="*/ 1554480 w 5325248"/>
                <a:gd name="connsiteY2" fmla="*/ 273549 h 291888"/>
                <a:gd name="connsiteX3" fmla="*/ 2240280 w 5325248"/>
                <a:gd name="connsiteY3" fmla="*/ 83049 h 291888"/>
                <a:gd name="connsiteX4" fmla="*/ 3002279 w 5325248"/>
                <a:gd name="connsiteY4" fmla="*/ 281169 h 291888"/>
                <a:gd name="connsiteX5" fmla="*/ 3718559 w 5325248"/>
                <a:gd name="connsiteY5" fmla="*/ 67809 h 291888"/>
                <a:gd name="connsiteX6" fmla="*/ 4457698 w 5325248"/>
                <a:gd name="connsiteY6" fmla="*/ 288789 h 291888"/>
                <a:gd name="connsiteX7" fmla="*/ 5265418 w 5325248"/>
                <a:gd name="connsiteY7" fmla="*/ 22089 h 291888"/>
                <a:gd name="connsiteX8" fmla="*/ 5265417 w 5325248"/>
                <a:gd name="connsiteY8" fmla="*/ 14470 h 291888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4451"/>
                <a:gd name="connsiteX1" fmla="*/ 746760 w 6248397"/>
                <a:gd name="connsiteY1" fmla="*/ 35132 h 274451"/>
                <a:gd name="connsiteX2" fmla="*/ 1554480 w 6248397"/>
                <a:gd name="connsiteY2" fmla="*/ 256112 h 274451"/>
                <a:gd name="connsiteX3" fmla="*/ 2240280 w 6248397"/>
                <a:gd name="connsiteY3" fmla="*/ 65612 h 274451"/>
                <a:gd name="connsiteX4" fmla="*/ 3002279 w 6248397"/>
                <a:gd name="connsiteY4" fmla="*/ 263732 h 274451"/>
                <a:gd name="connsiteX5" fmla="*/ 3718559 w 6248397"/>
                <a:gd name="connsiteY5" fmla="*/ 50372 h 274451"/>
                <a:gd name="connsiteX6" fmla="*/ 4457698 w 6248397"/>
                <a:gd name="connsiteY6" fmla="*/ 271352 h 274451"/>
                <a:gd name="connsiteX7" fmla="*/ 5265418 w 6248397"/>
                <a:gd name="connsiteY7" fmla="*/ 4652 h 274451"/>
                <a:gd name="connsiteX8" fmla="*/ 6248397 w 6248397"/>
                <a:gd name="connsiteY8" fmla="*/ 263733 h 274451"/>
                <a:gd name="connsiteX0" fmla="*/ 0 w 6248397"/>
                <a:gd name="connsiteY0" fmla="*/ 271352 h 271461"/>
                <a:gd name="connsiteX1" fmla="*/ 746760 w 6248397"/>
                <a:gd name="connsiteY1" fmla="*/ 35132 h 271461"/>
                <a:gd name="connsiteX2" fmla="*/ 1554480 w 6248397"/>
                <a:gd name="connsiteY2" fmla="*/ 256112 h 271461"/>
                <a:gd name="connsiteX3" fmla="*/ 2240280 w 6248397"/>
                <a:gd name="connsiteY3" fmla="*/ 65612 h 271461"/>
                <a:gd name="connsiteX4" fmla="*/ 3002279 w 6248397"/>
                <a:gd name="connsiteY4" fmla="*/ 263732 h 271461"/>
                <a:gd name="connsiteX5" fmla="*/ 3718559 w 6248397"/>
                <a:gd name="connsiteY5" fmla="*/ 50372 h 271461"/>
                <a:gd name="connsiteX6" fmla="*/ 4457698 w 6248397"/>
                <a:gd name="connsiteY6" fmla="*/ 271352 h 271461"/>
                <a:gd name="connsiteX7" fmla="*/ 5265418 w 6248397"/>
                <a:gd name="connsiteY7" fmla="*/ 4652 h 271461"/>
                <a:gd name="connsiteX8" fmla="*/ 6248397 w 6248397"/>
                <a:gd name="connsiteY8" fmla="*/ 263733 h 271461"/>
                <a:gd name="connsiteX0" fmla="*/ 0 w 6248397"/>
                <a:gd name="connsiteY0" fmla="*/ 271352 h 271482"/>
                <a:gd name="connsiteX1" fmla="*/ 746760 w 6248397"/>
                <a:gd name="connsiteY1" fmla="*/ 35132 h 271482"/>
                <a:gd name="connsiteX2" fmla="*/ 1554480 w 6248397"/>
                <a:gd name="connsiteY2" fmla="*/ 256112 h 271482"/>
                <a:gd name="connsiteX3" fmla="*/ 2240280 w 6248397"/>
                <a:gd name="connsiteY3" fmla="*/ 65612 h 271482"/>
                <a:gd name="connsiteX4" fmla="*/ 3002279 w 6248397"/>
                <a:gd name="connsiteY4" fmla="*/ 263732 h 271482"/>
                <a:gd name="connsiteX5" fmla="*/ 3718559 w 6248397"/>
                <a:gd name="connsiteY5" fmla="*/ 50372 h 271482"/>
                <a:gd name="connsiteX6" fmla="*/ 4457698 w 6248397"/>
                <a:gd name="connsiteY6" fmla="*/ 271352 h 271482"/>
                <a:gd name="connsiteX7" fmla="*/ 5265418 w 6248397"/>
                <a:gd name="connsiteY7" fmla="*/ 4652 h 271482"/>
                <a:gd name="connsiteX8" fmla="*/ 6248397 w 6248397"/>
                <a:gd name="connsiteY8" fmla="*/ 263733 h 271482"/>
                <a:gd name="connsiteX0" fmla="*/ 0 w 6248397"/>
                <a:gd name="connsiteY0" fmla="*/ 267309 h 267424"/>
                <a:gd name="connsiteX1" fmla="*/ 746760 w 6248397"/>
                <a:gd name="connsiteY1" fmla="*/ 31089 h 267424"/>
                <a:gd name="connsiteX2" fmla="*/ 1554480 w 6248397"/>
                <a:gd name="connsiteY2" fmla="*/ 252069 h 267424"/>
                <a:gd name="connsiteX3" fmla="*/ 2240280 w 6248397"/>
                <a:gd name="connsiteY3" fmla="*/ 61569 h 267424"/>
                <a:gd name="connsiteX4" fmla="*/ 3002279 w 6248397"/>
                <a:gd name="connsiteY4" fmla="*/ 259689 h 267424"/>
                <a:gd name="connsiteX5" fmla="*/ 3718559 w 6248397"/>
                <a:gd name="connsiteY5" fmla="*/ 46329 h 267424"/>
                <a:gd name="connsiteX6" fmla="*/ 4457698 w 6248397"/>
                <a:gd name="connsiteY6" fmla="*/ 267309 h 267424"/>
                <a:gd name="connsiteX7" fmla="*/ 5265418 w 6248397"/>
                <a:gd name="connsiteY7" fmla="*/ 609 h 267424"/>
                <a:gd name="connsiteX8" fmla="*/ 6248397 w 6248397"/>
                <a:gd name="connsiteY8" fmla="*/ 259690 h 267424"/>
                <a:gd name="connsiteX0" fmla="*/ 0 w 6134097"/>
                <a:gd name="connsiteY0" fmla="*/ 266705 h 274332"/>
                <a:gd name="connsiteX1" fmla="*/ 746760 w 6134097"/>
                <a:gd name="connsiteY1" fmla="*/ 30485 h 274332"/>
                <a:gd name="connsiteX2" fmla="*/ 1554480 w 6134097"/>
                <a:gd name="connsiteY2" fmla="*/ 251465 h 274332"/>
                <a:gd name="connsiteX3" fmla="*/ 2240280 w 6134097"/>
                <a:gd name="connsiteY3" fmla="*/ 60965 h 274332"/>
                <a:gd name="connsiteX4" fmla="*/ 3002279 w 6134097"/>
                <a:gd name="connsiteY4" fmla="*/ 259085 h 274332"/>
                <a:gd name="connsiteX5" fmla="*/ 3718559 w 6134097"/>
                <a:gd name="connsiteY5" fmla="*/ 45725 h 274332"/>
                <a:gd name="connsiteX6" fmla="*/ 4457698 w 6134097"/>
                <a:gd name="connsiteY6" fmla="*/ 266705 h 274332"/>
                <a:gd name="connsiteX7" fmla="*/ 5265418 w 6134097"/>
                <a:gd name="connsiteY7" fmla="*/ 5 h 274332"/>
                <a:gd name="connsiteX8" fmla="*/ 6134097 w 6134097"/>
                <a:gd name="connsiteY8" fmla="*/ 274326 h 274332"/>
                <a:gd name="connsiteX0" fmla="*/ 0 w 6134097"/>
                <a:gd name="connsiteY0" fmla="*/ 236242 h 243870"/>
                <a:gd name="connsiteX1" fmla="*/ 746760 w 6134097"/>
                <a:gd name="connsiteY1" fmla="*/ 22 h 243870"/>
                <a:gd name="connsiteX2" fmla="*/ 1554480 w 6134097"/>
                <a:gd name="connsiteY2" fmla="*/ 221002 h 243870"/>
                <a:gd name="connsiteX3" fmla="*/ 2240280 w 6134097"/>
                <a:gd name="connsiteY3" fmla="*/ 30502 h 243870"/>
                <a:gd name="connsiteX4" fmla="*/ 3002279 w 6134097"/>
                <a:gd name="connsiteY4" fmla="*/ 228622 h 243870"/>
                <a:gd name="connsiteX5" fmla="*/ 3718559 w 6134097"/>
                <a:gd name="connsiteY5" fmla="*/ 15262 h 243870"/>
                <a:gd name="connsiteX6" fmla="*/ 4457698 w 6134097"/>
                <a:gd name="connsiteY6" fmla="*/ 236242 h 243870"/>
                <a:gd name="connsiteX7" fmla="*/ 5295898 w 6134097"/>
                <a:gd name="connsiteY7" fmla="*/ 22 h 243870"/>
                <a:gd name="connsiteX8" fmla="*/ 6134097 w 6134097"/>
                <a:gd name="connsiteY8" fmla="*/ 243863 h 243870"/>
                <a:gd name="connsiteX0" fmla="*/ 0 w 6196185"/>
                <a:gd name="connsiteY0" fmla="*/ 236242 h 256498"/>
                <a:gd name="connsiteX1" fmla="*/ 746760 w 6196185"/>
                <a:gd name="connsiteY1" fmla="*/ 22 h 256498"/>
                <a:gd name="connsiteX2" fmla="*/ 1554480 w 6196185"/>
                <a:gd name="connsiteY2" fmla="*/ 221002 h 256498"/>
                <a:gd name="connsiteX3" fmla="*/ 2240280 w 6196185"/>
                <a:gd name="connsiteY3" fmla="*/ 30502 h 256498"/>
                <a:gd name="connsiteX4" fmla="*/ 3002279 w 6196185"/>
                <a:gd name="connsiteY4" fmla="*/ 228622 h 256498"/>
                <a:gd name="connsiteX5" fmla="*/ 3718559 w 6196185"/>
                <a:gd name="connsiteY5" fmla="*/ 15262 h 256498"/>
                <a:gd name="connsiteX6" fmla="*/ 4457698 w 6196185"/>
                <a:gd name="connsiteY6" fmla="*/ 236242 h 256498"/>
                <a:gd name="connsiteX7" fmla="*/ 5295898 w 6196185"/>
                <a:gd name="connsiteY7" fmla="*/ 22 h 256498"/>
                <a:gd name="connsiteX8" fmla="*/ 6134097 w 6196185"/>
                <a:gd name="connsiteY8" fmla="*/ 243863 h 256498"/>
                <a:gd name="connsiteX9" fmla="*/ 6134097 w 6196185"/>
                <a:gd name="connsiteY9" fmla="*/ 221001 h 256498"/>
                <a:gd name="connsiteX0" fmla="*/ 0 w 6202721"/>
                <a:gd name="connsiteY0" fmla="*/ 236242 h 678242"/>
                <a:gd name="connsiteX1" fmla="*/ 746760 w 6202721"/>
                <a:gd name="connsiteY1" fmla="*/ 22 h 678242"/>
                <a:gd name="connsiteX2" fmla="*/ 1554480 w 6202721"/>
                <a:gd name="connsiteY2" fmla="*/ 221002 h 678242"/>
                <a:gd name="connsiteX3" fmla="*/ 2240280 w 6202721"/>
                <a:gd name="connsiteY3" fmla="*/ 30502 h 678242"/>
                <a:gd name="connsiteX4" fmla="*/ 3002279 w 6202721"/>
                <a:gd name="connsiteY4" fmla="*/ 228622 h 678242"/>
                <a:gd name="connsiteX5" fmla="*/ 3718559 w 6202721"/>
                <a:gd name="connsiteY5" fmla="*/ 15262 h 678242"/>
                <a:gd name="connsiteX6" fmla="*/ 4457698 w 6202721"/>
                <a:gd name="connsiteY6" fmla="*/ 236242 h 678242"/>
                <a:gd name="connsiteX7" fmla="*/ 5295898 w 6202721"/>
                <a:gd name="connsiteY7" fmla="*/ 22 h 678242"/>
                <a:gd name="connsiteX8" fmla="*/ 6134097 w 6202721"/>
                <a:gd name="connsiteY8" fmla="*/ 243863 h 678242"/>
                <a:gd name="connsiteX9" fmla="*/ 6156957 w 6202721"/>
                <a:gd name="connsiteY9" fmla="*/ 678201 h 678242"/>
                <a:gd name="connsiteX0" fmla="*/ 0 w 6202721"/>
                <a:gd name="connsiteY0" fmla="*/ 236242 h 632528"/>
                <a:gd name="connsiteX1" fmla="*/ 746760 w 6202721"/>
                <a:gd name="connsiteY1" fmla="*/ 22 h 632528"/>
                <a:gd name="connsiteX2" fmla="*/ 1554480 w 6202721"/>
                <a:gd name="connsiteY2" fmla="*/ 221002 h 632528"/>
                <a:gd name="connsiteX3" fmla="*/ 2240280 w 6202721"/>
                <a:gd name="connsiteY3" fmla="*/ 30502 h 632528"/>
                <a:gd name="connsiteX4" fmla="*/ 3002279 w 6202721"/>
                <a:gd name="connsiteY4" fmla="*/ 228622 h 632528"/>
                <a:gd name="connsiteX5" fmla="*/ 3718559 w 6202721"/>
                <a:gd name="connsiteY5" fmla="*/ 15262 h 632528"/>
                <a:gd name="connsiteX6" fmla="*/ 4457698 w 6202721"/>
                <a:gd name="connsiteY6" fmla="*/ 236242 h 632528"/>
                <a:gd name="connsiteX7" fmla="*/ 5295898 w 6202721"/>
                <a:gd name="connsiteY7" fmla="*/ 22 h 632528"/>
                <a:gd name="connsiteX8" fmla="*/ 6134097 w 6202721"/>
                <a:gd name="connsiteY8" fmla="*/ 243863 h 632528"/>
                <a:gd name="connsiteX9" fmla="*/ 6156957 w 6202721"/>
                <a:gd name="connsiteY9" fmla="*/ 632481 h 632528"/>
                <a:gd name="connsiteX0" fmla="*/ 0 w 6202721"/>
                <a:gd name="connsiteY0" fmla="*/ 236242 h 661267"/>
                <a:gd name="connsiteX1" fmla="*/ 746760 w 6202721"/>
                <a:gd name="connsiteY1" fmla="*/ 22 h 661267"/>
                <a:gd name="connsiteX2" fmla="*/ 1554480 w 6202721"/>
                <a:gd name="connsiteY2" fmla="*/ 221002 h 661267"/>
                <a:gd name="connsiteX3" fmla="*/ 2240280 w 6202721"/>
                <a:gd name="connsiteY3" fmla="*/ 30502 h 661267"/>
                <a:gd name="connsiteX4" fmla="*/ 3002279 w 6202721"/>
                <a:gd name="connsiteY4" fmla="*/ 228622 h 661267"/>
                <a:gd name="connsiteX5" fmla="*/ 3718559 w 6202721"/>
                <a:gd name="connsiteY5" fmla="*/ 15262 h 661267"/>
                <a:gd name="connsiteX6" fmla="*/ 4457698 w 6202721"/>
                <a:gd name="connsiteY6" fmla="*/ 236242 h 661267"/>
                <a:gd name="connsiteX7" fmla="*/ 5295898 w 6202721"/>
                <a:gd name="connsiteY7" fmla="*/ 22 h 661267"/>
                <a:gd name="connsiteX8" fmla="*/ 6134097 w 6202721"/>
                <a:gd name="connsiteY8" fmla="*/ 243863 h 661267"/>
                <a:gd name="connsiteX9" fmla="*/ 6156957 w 6202721"/>
                <a:gd name="connsiteY9" fmla="*/ 632481 h 661267"/>
                <a:gd name="connsiteX10" fmla="*/ 6149337 w 6202721"/>
                <a:gd name="connsiteY10" fmla="*/ 632481 h 661267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2895597 w 6202721"/>
                <a:gd name="connsiteY11" fmla="*/ 647721 h 663385"/>
                <a:gd name="connsiteX0" fmla="*/ 0 w 6202721"/>
                <a:gd name="connsiteY0" fmla="*/ 236242 h 663385"/>
                <a:gd name="connsiteX1" fmla="*/ 746760 w 6202721"/>
                <a:gd name="connsiteY1" fmla="*/ 22 h 663385"/>
                <a:gd name="connsiteX2" fmla="*/ 1554480 w 6202721"/>
                <a:gd name="connsiteY2" fmla="*/ 221002 h 663385"/>
                <a:gd name="connsiteX3" fmla="*/ 2240280 w 6202721"/>
                <a:gd name="connsiteY3" fmla="*/ 30502 h 663385"/>
                <a:gd name="connsiteX4" fmla="*/ 3002279 w 6202721"/>
                <a:gd name="connsiteY4" fmla="*/ 228622 h 663385"/>
                <a:gd name="connsiteX5" fmla="*/ 3718559 w 6202721"/>
                <a:gd name="connsiteY5" fmla="*/ 15262 h 663385"/>
                <a:gd name="connsiteX6" fmla="*/ 4457698 w 6202721"/>
                <a:gd name="connsiteY6" fmla="*/ 236242 h 663385"/>
                <a:gd name="connsiteX7" fmla="*/ 5295898 w 6202721"/>
                <a:gd name="connsiteY7" fmla="*/ 22 h 663385"/>
                <a:gd name="connsiteX8" fmla="*/ 6134097 w 6202721"/>
                <a:gd name="connsiteY8" fmla="*/ 243863 h 663385"/>
                <a:gd name="connsiteX9" fmla="*/ 6156957 w 6202721"/>
                <a:gd name="connsiteY9" fmla="*/ 632481 h 663385"/>
                <a:gd name="connsiteX10" fmla="*/ 2903217 w 6202721"/>
                <a:gd name="connsiteY10" fmla="*/ 640101 h 663385"/>
                <a:gd name="connsiteX11" fmla="*/ 7617 w 6202721"/>
                <a:gd name="connsiteY11" fmla="*/ 251481 h 663385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0" fmla="*/ 91443 w 6294164"/>
                <a:gd name="connsiteY0" fmla="*/ 236242 h 861081"/>
                <a:gd name="connsiteX1" fmla="*/ 838203 w 6294164"/>
                <a:gd name="connsiteY1" fmla="*/ 22 h 861081"/>
                <a:gd name="connsiteX2" fmla="*/ 1645923 w 6294164"/>
                <a:gd name="connsiteY2" fmla="*/ 221002 h 861081"/>
                <a:gd name="connsiteX3" fmla="*/ 2331723 w 6294164"/>
                <a:gd name="connsiteY3" fmla="*/ 30502 h 861081"/>
                <a:gd name="connsiteX4" fmla="*/ 3093722 w 6294164"/>
                <a:gd name="connsiteY4" fmla="*/ 228622 h 861081"/>
                <a:gd name="connsiteX5" fmla="*/ 3810002 w 6294164"/>
                <a:gd name="connsiteY5" fmla="*/ 15262 h 861081"/>
                <a:gd name="connsiteX6" fmla="*/ 4549141 w 6294164"/>
                <a:gd name="connsiteY6" fmla="*/ 236242 h 861081"/>
                <a:gd name="connsiteX7" fmla="*/ 5387341 w 6294164"/>
                <a:gd name="connsiteY7" fmla="*/ 22 h 861081"/>
                <a:gd name="connsiteX8" fmla="*/ 6225540 w 6294164"/>
                <a:gd name="connsiteY8" fmla="*/ 243863 h 861081"/>
                <a:gd name="connsiteX9" fmla="*/ 6248400 w 6294164"/>
                <a:gd name="connsiteY9" fmla="*/ 632481 h 861081"/>
                <a:gd name="connsiteX10" fmla="*/ 2994660 w 6294164"/>
                <a:gd name="connsiteY10" fmla="*/ 640101 h 861081"/>
                <a:gd name="connsiteX11" fmla="*/ 0 w 6294164"/>
                <a:gd name="connsiteY11" fmla="*/ 861081 h 861081"/>
                <a:gd name="connsiteX12" fmla="*/ 91443 w 6294164"/>
                <a:gd name="connsiteY12" fmla="*/ 236242 h 86108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71304"/>
                <a:gd name="connsiteY0" fmla="*/ 236242 h 693441"/>
                <a:gd name="connsiteX1" fmla="*/ 815343 w 6271304"/>
                <a:gd name="connsiteY1" fmla="*/ 22 h 693441"/>
                <a:gd name="connsiteX2" fmla="*/ 1623063 w 6271304"/>
                <a:gd name="connsiteY2" fmla="*/ 221002 h 693441"/>
                <a:gd name="connsiteX3" fmla="*/ 2308863 w 6271304"/>
                <a:gd name="connsiteY3" fmla="*/ 30502 h 693441"/>
                <a:gd name="connsiteX4" fmla="*/ 3070862 w 6271304"/>
                <a:gd name="connsiteY4" fmla="*/ 228622 h 693441"/>
                <a:gd name="connsiteX5" fmla="*/ 3787142 w 6271304"/>
                <a:gd name="connsiteY5" fmla="*/ 15262 h 693441"/>
                <a:gd name="connsiteX6" fmla="*/ 4526281 w 6271304"/>
                <a:gd name="connsiteY6" fmla="*/ 236242 h 693441"/>
                <a:gd name="connsiteX7" fmla="*/ 5364481 w 6271304"/>
                <a:gd name="connsiteY7" fmla="*/ 22 h 693441"/>
                <a:gd name="connsiteX8" fmla="*/ 6202680 w 6271304"/>
                <a:gd name="connsiteY8" fmla="*/ 243863 h 693441"/>
                <a:gd name="connsiteX9" fmla="*/ 6225540 w 6271304"/>
                <a:gd name="connsiteY9" fmla="*/ 632481 h 693441"/>
                <a:gd name="connsiteX10" fmla="*/ 2971800 w 6271304"/>
                <a:gd name="connsiteY10" fmla="*/ 640101 h 693441"/>
                <a:gd name="connsiteX11" fmla="*/ 0 w 6271304"/>
                <a:gd name="connsiteY11" fmla="*/ 693441 h 693441"/>
                <a:gd name="connsiteX12" fmla="*/ 68583 w 6271304"/>
                <a:gd name="connsiteY12" fmla="*/ 236242 h 693441"/>
                <a:gd name="connsiteX0" fmla="*/ 68583 w 6225541"/>
                <a:gd name="connsiteY0" fmla="*/ 236242 h 693441"/>
                <a:gd name="connsiteX1" fmla="*/ 815343 w 6225541"/>
                <a:gd name="connsiteY1" fmla="*/ 22 h 693441"/>
                <a:gd name="connsiteX2" fmla="*/ 1623063 w 6225541"/>
                <a:gd name="connsiteY2" fmla="*/ 221002 h 693441"/>
                <a:gd name="connsiteX3" fmla="*/ 2308863 w 6225541"/>
                <a:gd name="connsiteY3" fmla="*/ 30502 h 693441"/>
                <a:gd name="connsiteX4" fmla="*/ 3070862 w 6225541"/>
                <a:gd name="connsiteY4" fmla="*/ 228622 h 693441"/>
                <a:gd name="connsiteX5" fmla="*/ 3787142 w 6225541"/>
                <a:gd name="connsiteY5" fmla="*/ 15262 h 693441"/>
                <a:gd name="connsiteX6" fmla="*/ 4526281 w 6225541"/>
                <a:gd name="connsiteY6" fmla="*/ 236242 h 693441"/>
                <a:gd name="connsiteX7" fmla="*/ 5364481 w 6225541"/>
                <a:gd name="connsiteY7" fmla="*/ 22 h 693441"/>
                <a:gd name="connsiteX8" fmla="*/ 6202680 w 6225541"/>
                <a:gd name="connsiteY8" fmla="*/ 243863 h 693441"/>
                <a:gd name="connsiteX9" fmla="*/ 6225540 w 6225541"/>
                <a:gd name="connsiteY9" fmla="*/ 632481 h 693441"/>
                <a:gd name="connsiteX10" fmla="*/ 2971800 w 6225541"/>
                <a:gd name="connsiteY10" fmla="*/ 640101 h 693441"/>
                <a:gd name="connsiteX11" fmla="*/ 0 w 6225541"/>
                <a:gd name="connsiteY11" fmla="*/ 693441 h 693441"/>
                <a:gd name="connsiteX12" fmla="*/ 68583 w 6225541"/>
                <a:gd name="connsiteY12" fmla="*/ 236242 h 693441"/>
                <a:gd name="connsiteX0" fmla="*/ 0 w 6156958"/>
                <a:gd name="connsiteY0" fmla="*/ 236242 h 663385"/>
                <a:gd name="connsiteX1" fmla="*/ 746760 w 6156958"/>
                <a:gd name="connsiteY1" fmla="*/ 22 h 663385"/>
                <a:gd name="connsiteX2" fmla="*/ 1554480 w 6156958"/>
                <a:gd name="connsiteY2" fmla="*/ 221002 h 663385"/>
                <a:gd name="connsiteX3" fmla="*/ 2240280 w 6156958"/>
                <a:gd name="connsiteY3" fmla="*/ 30502 h 663385"/>
                <a:gd name="connsiteX4" fmla="*/ 3002279 w 6156958"/>
                <a:gd name="connsiteY4" fmla="*/ 228622 h 663385"/>
                <a:gd name="connsiteX5" fmla="*/ 3718559 w 6156958"/>
                <a:gd name="connsiteY5" fmla="*/ 15262 h 663385"/>
                <a:gd name="connsiteX6" fmla="*/ 4457698 w 6156958"/>
                <a:gd name="connsiteY6" fmla="*/ 236242 h 663385"/>
                <a:gd name="connsiteX7" fmla="*/ 5295898 w 6156958"/>
                <a:gd name="connsiteY7" fmla="*/ 22 h 663385"/>
                <a:gd name="connsiteX8" fmla="*/ 6134097 w 6156958"/>
                <a:gd name="connsiteY8" fmla="*/ 243863 h 663385"/>
                <a:gd name="connsiteX9" fmla="*/ 6156957 w 6156958"/>
                <a:gd name="connsiteY9" fmla="*/ 632481 h 663385"/>
                <a:gd name="connsiteX10" fmla="*/ 2903217 w 6156958"/>
                <a:gd name="connsiteY10" fmla="*/ 640101 h 663385"/>
                <a:gd name="connsiteX11" fmla="*/ 15237 w 6156958"/>
                <a:gd name="connsiteY11" fmla="*/ 640101 h 663385"/>
                <a:gd name="connsiteX12" fmla="*/ 0 w 6156958"/>
                <a:gd name="connsiteY12" fmla="*/ 236242 h 663385"/>
                <a:gd name="connsiteX0" fmla="*/ 0 w 6156957"/>
                <a:gd name="connsiteY0" fmla="*/ 236242 h 685985"/>
                <a:gd name="connsiteX1" fmla="*/ 746760 w 6156957"/>
                <a:gd name="connsiteY1" fmla="*/ 22 h 685985"/>
                <a:gd name="connsiteX2" fmla="*/ 1554480 w 6156957"/>
                <a:gd name="connsiteY2" fmla="*/ 221002 h 685985"/>
                <a:gd name="connsiteX3" fmla="*/ 2240280 w 6156957"/>
                <a:gd name="connsiteY3" fmla="*/ 30502 h 685985"/>
                <a:gd name="connsiteX4" fmla="*/ 3002279 w 6156957"/>
                <a:gd name="connsiteY4" fmla="*/ 228622 h 685985"/>
                <a:gd name="connsiteX5" fmla="*/ 3718559 w 6156957"/>
                <a:gd name="connsiteY5" fmla="*/ 15262 h 685985"/>
                <a:gd name="connsiteX6" fmla="*/ 4457698 w 6156957"/>
                <a:gd name="connsiteY6" fmla="*/ 236242 h 685985"/>
                <a:gd name="connsiteX7" fmla="*/ 5295898 w 6156957"/>
                <a:gd name="connsiteY7" fmla="*/ 22 h 685985"/>
                <a:gd name="connsiteX8" fmla="*/ 6134097 w 6156957"/>
                <a:gd name="connsiteY8" fmla="*/ 243863 h 685985"/>
                <a:gd name="connsiteX9" fmla="*/ 6156957 w 6156957"/>
                <a:gd name="connsiteY9" fmla="*/ 632481 h 685985"/>
                <a:gd name="connsiteX10" fmla="*/ 15237 w 6156957"/>
                <a:gd name="connsiteY10" fmla="*/ 640101 h 685985"/>
                <a:gd name="connsiteX11" fmla="*/ 0 w 6156957"/>
                <a:gd name="connsiteY11" fmla="*/ 236242 h 685985"/>
                <a:gd name="connsiteX0" fmla="*/ 3 w 6156960"/>
                <a:gd name="connsiteY0" fmla="*/ 236242 h 655351"/>
                <a:gd name="connsiteX1" fmla="*/ 746763 w 6156960"/>
                <a:gd name="connsiteY1" fmla="*/ 22 h 655351"/>
                <a:gd name="connsiteX2" fmla="*/ 1554483 w 6156960"/>
                <a:gd name="connsiteY2" fmla="*/ 221002 h 655351"/>
                <a:gd name="connsiteX3" fmla="*/ 2240283 w 6156960"/>
                <a:gd name="connsiteY3" fmla="*/ 30502 h 655351"/>
                <a:gd name="connsiteX4" fmla="*/ 3002282 w 6156960"/>
                <a:gd name="connsiteY4" fmla="*/ 228622 h 655351"/>
                <a:gd name="connsiteX5" fmla="*/ 3718562 w 6156960"/>
                <a:gd name="connsiteY5" fmla="*/ 15262 h 655351"/>
                <a:gd name="connsiteX6" fmla="*/ 4457701 w 6156960"/>
                <a:gd name="connsiteY6" fmla="*/ 236242 h 655351"/>
                <a:gd name="connsiteX7" fmla="*/ 5295901 w 6156960"/>
                <a:gd name="connsiteY7" fmla="*/ 22 h 655351"/>
                <a:gd name="connsiteX8" fmla="*/ 6134100 w 6156960"/>
                <a:gd name="connsiteY8" fmla="*/ 243863 h 655351"/>
                <a:gd name="connsiteX9" fmla="*/ 6156960 w 6156960"/>
                <a:gd name="connsiteY9" fmla="*/ 632481 h 655351"/>
                <a:gd name="connsiteX10" fmla="*/ 0 w 6156960"/>
                <a:gd name="connsiteY10" fmla="*/ 541041 h 655351"/>
                <a:gd name="connsiteX11" fmla="*/ 3 w 6156960"/>
                <a:gd name="connsiteY11" fmla="*/ 236242 h 655351"/>
                <a:gd name="connsiteX0" fmla="*/ 3 w 6156960"/>
                <a:gd name="connsiteY0" fmla="*/ 236242 h 571264"/>
                <a:gd name="connsiteX1" fmla="*/ 746763 w 6156960"/>
                <a:gd name="connsiteY1" fmla="*/ 22 h 571264"/>
                <a:gd name="connsiteX2" fmla="*/ 1554483 w 6156960"/>
                <a:gd name="connsiteY2" fmla="*/ 221002 h 571264"/>
                <a:gd name="connsiteX3" fmla="*/ 2240283 w 6156960"/>
                <a:gd name="connsiteY3" fmla="*/ 30502 h 571264"/>
                <a:gd name="connsiteX4" fmla="*/ 3002282 w 6156960"/>
                <a:gd name="connsiteY4" fmla="*/ 228622 h 571264"/>
                <a:gd name="connsiteX5" fmla="*/ 3718562 w 6156960"/>
                <a:gd name="connsiteY5" fmla="*/ 15262 h 571264"/>
                <a:gd name="connsiteX6" fmla="*/ 4457701 w 6156960"/>
                <a:gd name="connsiteY6" fmla="*/ 236242 h 571264"/>
                <a:gd name="connsiteX7" fmla="*/ 5295901 w 6156960"/>
                <a:gd name="connsiteY7" fmla="*/ 22 h 571264"/>
                <a:gd name="connsiteX8" fmla="*/ 6134100 w 6156960"/>
                <a:gd name="connsiteY8" fmla="*/ 243863 h 571264"/>
                <a:gd name="connsiteX9" fmla="*/ 6156960 w 6156960"/>
                <a:gd name="connsiteY9" fmla="*/ 487701 h 571264"/>
                <a:gd name="connsiteX10" fmla="*/ 0 w 6156960"/>
                <a:gd name="connsiteY10" fmla="*/ 541041 h 571264"/>
                <a:gd name="connsiteX11" fmla="*/ 3 w 6156960"/>
                <a:gd name="connsiteY11" fmla="*/ 236242 h 571264"/>
                <a:gd name="connsiteX0" fmla="*/ 3 w 6156960"/>
                <a:gd name="connsiteY0" fmla="*/ 236242 h 562446"/>
                <a:gd name="connsiteX1" fmla="*/ 746763 w 6156960"/>
                <a:gd name="connsiteY1" fmla="*/ 22 h 562446"/>
                <a:gd name="connsiteX2" fmla="*/ 1554483 w 6156960"/>
                <a:gd name="connsiteY2" fmla="*/ 221002 h 562446"/>
                <a:gd name="connsiteX3" fmla="*/ 2240283 w 6156960"/>
                <a:gd name="connsiteY3" fmla="*/ 30502 h 562446"/>
                <a:gd name="connsiteX4" fmla="*/ 3002282 w 6156960"/>
                <a:gd name="connsiteY4" fmla="*/ 228622 h 562446"/>
                <a:gd name="connsiteX5" fmla="*/ 3718562 w 6156960"/>
                <a:gd name="connsiteY5" fmla="*/ 15262 h 562446"/>
                <a:gd name="connsiteX6" fmla="*/ 4457701 w 6156960"/>
                <a:gd name="connsiteY6" fmla="*/ 236242 h 562446"/>
                <a:gd name="connsiteX7" fmla="*/ 5295901 w 6156960"/>
                <a:gd name="connsiteY7" fmla="*/ 22 h 562446"/>
                <a:gd name="connsiteX8" fmla="*/ 6134100 w 6156960"/>
                <a:gd name="connsiteY8" fmla="*/ 243863 h 562446"/>
                <a:gd name="connsiteX9" fmla="*/ 6156960 w 6156960"/>
                <a:gd name="connsiteY9" fmla="*/ 487701 h 562446"/>
                <a:gd name="connsiteX10" fmla="*/ 0 w 6156960"/>
                <a:gd name="connsiteY10" fmla="*/ 541041 h 562446"/>
                <a:gd name="connsiteX11" fmla="*/ 3 w 6156960"/>
                <a:gd name="connsiteY11" fmla="*/ 236242 h 562446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3048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18562 w 6156960"/>
                <a:gd name="connsiteY5" fmla="*/ 152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236226 h 562430"/>
                <a:gd name="connsiteX1" fmla="*/ 754383 w 6156960"/>
                <a:gd name="connsiteY1" fmla="*/ 68586 h 562430"/>
                <a:gd name="connsiteX2" fmla="*/ 1554483 w 6156960"/>
                <a:gd name="connsiteY2" fmla="*/ 220986 h 562430"/>
                <a:gd name="connsiteX3" fmla="*/ 2240283 w 6156960"/>
                <a:gd name="connsiteY3" fmla="*/ 91446 h 562430"/>
                <a:gd name="connsiteX4" fmla="*/ 3002282 w 6156960"/>
                <a:gd name="connsiteY4" fmla="*/ 228606 h 562430"/>
                <a:gd name="connsiteX5" fmla="*/ 3733802 w 6156960"/>
                <a:gd name="connsiteY5" fmla="*/ 91446 h 562430"/>
                <a:gd name="connsiteX6" fmla="*/ 4457701 w 6156960"/>
                <a:gd name="connsiteY6" fmla="*/ 236226 h 562430"/>
                <a:gd name="connsiteX7" fmla="*/ 5295901 w 6156960"/>
                <a:gd name="connsiteY7" fmla="*/ 6 h 562430"/>
                <a:gd name="connsiteX8" fmla="*/ 6134100 w 6156960"/>
                <a:gd name="connsiteY8" fmla="*/ 243847 h 562430"/>
                <a:gd name="connsiteX9" fmla="*/ 6156960 w 6156960"/>
                <a:gd name="connsiteY9" fmla="*/ 487685 h 562430"/>
                <a:gd name="connsiteX10" fmla="*/ 0 w 6156960"/>
                <a:gd name="connsiteY10" fmla="*/ 541025 h 562430"/>
                <a:gd name="connsiteX11" fmla="*/ 3 w 6156960"/>
                <a:gd name="connsiteY11" fmla="*/ 236226 h 562430"/>
                <a:gd name="connsiteX0" fmla="*/ 3 w 6156960"/>
                <a:gd name="connsiteY0" fmla="*/ 167672 h 493876"/>
                <a:gd name="connsiteX1" fmla="*/ 754383 w 6156960"/>
                <a:gd name="connsiteY1" fmla="*/ 32 h 493876"/>
                <a:gd name="connsiteX2" fmla="*/ 1554483 w 6156960"/>
                <a:gd name="connsiteY2" fmla="*/ 152432 h 493876"/>
                <a:gd name="connsiteX3" fmla="*/ 2240283 w 6156960"/>
                <a:gd name="connsiteY3" fmla="*/ 22892 h 493876"/>
                <a:gd name="connsiteX4" fmla="*/ 3002282 w 6156960"/>
                <a:gd name="connsiteY4" fmla="*/ 160052 h 493876"/>
                <a:gd name="connsiteX5" fmla="*/ 3733802 w 6156960"/>
                <a:gd name="connsiteY5" fmla="*/ 22892 h 493876"/>
                <a:gd name="connsiteX6" fmla="*/ 4457701 w 6156960"/>
                <a:gd name="connsiteY6" fmla="*/ 167672 h 493876"/>
                <a:gd name="connsiteX7" fmla="*/ 5334001 w 6156960"/>
                <a:gd name="connsiteY7" fmla="*/ 15272 h 493876"/>
                <a:gd name="connsiteX8" fmla="*/ 6134100 w 6156960"/>
                <a:gd name="connsiteY8" fmla="*/ 175293 h 493876"/>
                <a:gd name="connsiteX9" fmla="*/ 6156960 w 6156960"/>
                <a:gd name="connsiteY9" fmla="*/ 419131 h 493876"/>
                <a:gd name="connsiteX10" fmla="*/ 0 w 6156960"/>
                <a:gd name="connsiteY10" fmla="*/ 472471 h 493876"/>
                <a:gd name="connsiteX11" fmla="*/ 3 w 6156960"/>
                <a:gd name="connsiteY11" fmla="*/ 167672 h 493876"/>
                <a:gd name="connsiteX0" fmla="*/ 3 w 6161894"/>
                <a:gd name="connsiteY0" fmla="*/ 167672 h 493876"/>
                <a:gd name="connsiteX1" fmla="*/ 754383 w 6161894"/>
                <a:gd name="connsiteY1" fmla="*/ 32 h 493876"/>
                <a:gd name="connsiteX2" fmla="*/ 1554483 w 6161894"/>
                <a:gd name="connsiteY2" fmla="*/ 152432 h 493876"/>
                <a:gd name="connsiteX3" fmla="*/ 2240283 w 6161894"/>
                <a:gd name="connsiteY3" fmla="*/ 22892 h 493876"/>
                <a:gd name="connsiteX4" fmla="*/ 3002282 w 6161894"/>
                <a:gd name="connsiteY4" fmla="*/ 160052 h 493876"/>
                <a:gd name="connsiteX5" fmla="*/ 3733802 w 6161894"/>
                <a:gd name="connsiteY5" fmla="*/ 22892 h 493876"/>
                <a:gd name="connsiteX6" fmla="*/ 4457701 w 6161894"/>
                <a:gd name="connsiteY6" fmla="*/ 167672 h 493876"/>
                <a:gd name="connsiteX7" fmla="*/ 5334001 w 6161894"/>
                <a:gd name="connsiteY7" fmla="*/ 15272 h 493876"/>
                <a:gd name="connsiteX8" fmla="*/ 6157519 w 6161894"/>
                <a:gd name="connsiteY8" fmla="*/ 175293 h 493876"/>
                <a:gd name="connsiteX9" fmla="*/ 6156960 w 6161894"/>
                <a:gd name="connsiteY9" fmla="*/ 419131 h 493876"/>
                <a:gd name="connsiteX10" fmla="*/ 0 w 6161894"/>
                <a:gd name="connsiteY10" fmla="*/ 472471 h 493876"/>
                <a:gd name="connsiteX11" fmla="*/ 3 w 6161894"/>
                <a:gd name="connsiteY11" fmla="*/ 167672 h 493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61894" h="493876">
                  <a:moveTo>
                    <a:pt x="3" y="167672"/>
                  </a:moveTo>
                  <a:cubicBezTo>
                    <a:pt x="248923" y="88932"/>
                    <a:pt x="495303" y="2572"/>
                    <a:pt x="754383" y="32"/>
                  </a:cubicBezTo>
                  <a:cubicBezTo>
                    <a:pt x="1013463" y="-2508"/>
                    <a:pt x="1306833" y="148622"/>
                    <a:pt x="1554483" y="152432"/>
                  </a:cubicBezTo>
                  <a:cubicBezTo>
                    <a:pt x="1802133" y="156242"/>
                    <a:pt x="1971043" y="25432"/>
                    <a:pt x="2240283" y="22892"/>
                  </a:cubicBezTo>
                  <a:cubicBezTo>
                    <a:pt x="2509523" y="20352"/>
                    <a:pt x="2753362" y="160052"/>
                    <a:pt x="3002282" y="160052"/>
                  </a:cubicBezTo>
                  <a:cubicBezTo>
                    <a:pt x="3251202" y="160052"/>
                    <a:pt x="3486152" y="33052"/>
                    <a:pt x="3733802" y="22892"/>
                  </a:cubicBezTo>
                  <a:cubicBezTo>
                    <a:pt x="3981452" y="12732"/>
                    <a:pt x="4191001" y="168942"/>
                    <a:pt x="4457701" y="167672"/>
                  </a:cubicBezTo>
                  <a:cubicBezTo>
                    <a:pt x="4724401" y="166402"/>
                    <a:pt x="5050698" y="14002"/>
                    <a:pt x="5334001" y="15272"/>
                  </a:cubicBezTo>
                  <a:cubicBezTo>
                    <a:pt x="5617304" y="16542"/>
                    <a:pt x="6157519" y="176880"/>
                    <a:pt x="6157519" y="175293"/>
                  </a:cubicBezTo>
                  <a:cubicBezTo>
                    <a:pt x="6167679" y="334043"/>
                    <a:pt x="6156960" y="423894"/>
                    <a:pt x="6156960" y="419131"/>
                  </a:cubicBezTo>
                  <a:cubicBezTo>
                    <a:pt x="5160010" y="431831"/>
                    <a:pt x="1026160" y="538511"/>
                    <a:pt x="0" y="472471"/>
                  </a:cubicBezTo>
                  <a:cubicBezTo>
                    <a:pt x="1" y="370871"/>
                    <a:pt x="2" y="269272"/>
                    <a:pt x="3" y="167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6" name="Oval 85">
            <a:extLst>
              <a:ext uri="{FF2B5EF4-FFF2-40B4-BE49-F238E27FC236}">
                <a16:creationId xmlns:a16="http://schemas.microsoft.com/office/drawing/2014/main" id="{85E163C4-E21D-4F45-88C1-C5A8FE805167}"/>
              </a:ext>
            </a:extLst>
          </p:cNvPr>
          <p:cNvSpPr/>
          <p:nvPr/>
        </p:nvSpPr>
        <p:spPr>
          <a:xfrm>
            <a:off x="4588852" y="4364028"/>
            <a:ext cx="1605883" cy="1605883"/>
          </a:xfrm>
          <a:prstGeom prst="ellipse">
            <a:avLst/>
          </a:prstGeom>
          <a:solidFill>
            <a:srgbClr val="DDDDDD"/>
          </a:solidFill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897E42F-4939-49A6-8E3D-A8739178D438}"/>
              </a:ext>
            </a:extLst>
          </p:cNvPr>
          <p:cNvGrpSpPr/>
          <p:nvPr/>
        </p:nvGrpSpPr>
        <p:grpSpPr>
          <a:xfrm>
            <a:off x="7381298" y="5977054"/>
            <a:ext cx="389298" cy="3497163"/>
            <a:chOff x="7305639" y="2569089"/>
            <a:chExt cx="389298" cy="3497163"/>
          </a:xfrm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522D6CEE-FD1E-42D7-8324-AE3D083FEBD4}"/>
                </a:ext>
              </a:extLst>
            </p:cNvPr>
            <p:cNvSpPr/>
            <p:nvPr/>
          </p:nvSpPr>
          <p:spPr>
            <a:xfrm rot="10800000">
              <a:off x="7305640" y="2590800"/>
              <a:ext cx="389297" cy="34754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3E9B2674-78AB-42A8-977F-EE3473F9F4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5639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C2C9546D-CA94-48AD-8CFA-264FFB3BFCE0}"/>
                </a:ext>
              </a:extLst>
            </p:cNvPr>
            <p:cNvCxnSpPr>
              <a:cxnSpLocks/>
            </p:cNvCxnSpPr>
            <p:nvPr/>
          </p:nvCxnSpPr>
          <p:spPr>
            <a:xfrm>
              <a:off x="7305639" y="2569089"/>
              <a:ext cx="389298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A18BDF6D-C582-4071-9F1A-6EF655677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4937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628A834C-8094-4826-8B92-25BF67B559EF}"/>
              </a:ext>
            </a:extLst>
          </p:cNvPr>
          <p:cNvSpPr/>
          <p:nvPr/>
        </p:nvSpPr>
        <p:spPr>
          <a:xfrm>
            <a:off x="3088648" y="6013450"/>
            <a:ext cx="6009887" cy="588726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206AAA67-5ED4-47CE-BC27-8F760731841D}"/>
              </a:ext>
            </a:extLst>
          </p:cNvPr>
          <p:cNvCxnSpPr>
            <a:cxnSpLocks/>
          </p:cNvCxnSpPr>
          <p:nvPr/>
        </p:nvCxnSpPr>
        <p:spPr>
          <a:xfrm>
            <a:off x="7731919" y="5976443"/>
            <a:ext cx="1366616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BA1077B2-8009-4605-A180-166B5A9E3A73}"/>
              </a:ext>
            </a:extLst>
          </p:cNvPr>
          <p:cNvCxnSpPr>
            <a:cxnSpLocks/>
          </p:cNvCxnSpPr>
          <p:nvPr/>
        </p:nvCxnSpPr>
        <p:spPr>
          <a:xfrm>
            <a:off x="3088648" y="5976443"/>
            <a:ext cx="4331327" cy="0"/>
          </a:xfrm>
          <a:prstGeom prst="line">
            <a:avLst/>
          </a:prstGeom>
          <a:ln w="762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Freeform: Shape 185">
            <a:extLst>
              <a:ext uri="{FF2B5EF4-FFF2-40B4-BE49-F238E27FC236}">
                <a16:creationId xmlns:a16="http://schemas.microsoft.com/office/drawing/2014/main" id="{7D0DAC8A-51A2-4814-8A21-81103DEE7012}"/>
              </a:ext>
            </a:extLst>
          </p:cNvPr>
          <p:cNvSpPr/>
          <p:nvPr/>
        </p:nvSpPr>
        <p:spPr>
          <a:xfrm>
            <a:off x="3088648" y="6286100"/>
            <a:ext cx="6014703" cy="493876"/>
          </a:xfrm>
          <a:custGeom>
            <a:avLst/>
            <a:gdLst>
              <a:gd name="connsiteX0" fmla="*/ 0 w 792480"/>
              <a:gd name="connsiteY0" fmla="*/ 251460 h 251460"/>
              <a:gd name="connsiteX1" fmla="*/ 792480 w 792480"/>
              <a:gd name="connsiteY1" fmla="*/ 0 h 251460"/>
              <a:gd name="connsiteX0" fmla="*/ 0 w 746760"/>
              <a:gd name="connsiteY0" fmla="*/ 236220 h 236220"/>
              <a:gd name="connsiteX1" fmla="*/ 746760 w 746760"/>
              <a:gd name="connsiteY1" fmla="*/ 0 h 236220"/>
              <a:gd name="connsiteX0" fmla="*/ 0 w 746760"/>
              <a:gd name="connsiteY0" fmla="*/ 236220 h 236220"/>
              <a:gd name="connsiteX1" fmla="*/ 746760 w 746760"/>
              <a:gd name="connsiteY1" fmla="*/ 0 h 236220"/>
              <a:gd name="connsiteX2" fmla="*/ 746760 w 746760"/>
              <a:gd name="connsiteY2" fmla="*/ 0 h 236220"/>
              <a:gd name="connsiteX0" fmla="*/ 0 w 1554480"/>
              <a:gd name="connsiteY0" fmla="*/ 236220 h 236220"/>
              <a:gd name="connsiteX1" fmla="*/ 746760 w 1554480"/>
              <a:gd name="connsiteY1" fmla="*/ 0 h 236220"/>
              <a:gd name="connsiteX2" fmla="*/ 1554480 w 1554480"/>
              <a:gd name="connsiteY2" fmla="*/ 220980 h 236220"/>
              <a:gd name="connsiteX0" fmla="*/ 0 w 1614311"/>
              <a:gd name="connsiteY0" fmla="*/ 236220 h 251460"/>
              <a:gd name="connsiteX1" fmla="*/ 746760 w 1614311"/>
              <a:gd name="connsiteY1" fmla="*/ 0 h 251460"/>
              <a:gd name="connsiteX2" fmla="*/ 1554480 w 1614311"/>
              <a:gd name="connsiteY2" fmla="*/ 220980 h 251460"/>
              <a:gd name="connsiteX3" fmla="*/ 1554480 w 1614311"/>
              <a:gd name="connsiteY3" fmla="*/ 251460 h 251460"/>
              <a:gd name="connsiteX0" fmla="*/ 0 w 2240280"/>
              <a:gd name="connsiteY0" fmla="*/ 236220 h 236220"/>
              <a:gd name="connsiteX1" fmla="*/ 746760 w 2240280"/>
              <a:gd name="connsiteY1" fmla="*/ 0 h 236220"/>
              <a:gd name="connsiteX2" fmla="*/ 1554480 w 2240280"/>
              <a:gd name="connsiteY2" fmla="*/ 220980 h 236220"/>
              <a:gd name="connsiteX3" fmla="*/ 2240280 w 2240280"/>
              <a:gd name="connsiteY3" fmla="*/ 30480 h 236220"/>
              <a:gd name="connsiteX0" fmla="*/ 0 w 2293321"/>
              <a:gd name="connsiteY0" fmla="*/ 236220 h 236220"/>
              <a:gd name="connsiteX1" fmla="*/ 746760 w 2293321"/>
              <a:gd name="connsiteY1" fmla="*/ 0 h 236220"/>
              <a:gd name="connsiteX2" fmla="*/ 1554480 w 2293321"/>
              <a:gd name="connsiteY2" fmla="*/ 220980 h 236220"/>
              <a:gd name="connsiteX3" fmla="*/ 2240280 w 2293321"/>
              <a:gd name="connsiteY3" fmla="*/ 30480 h 236220"/>
              <a:gd name="connsiteX4" fmla="*/ 2247899 w 2293321"/>
              <a:gd name="connsiteY4" fmla="*/ 45720 h 236220"/>
              <a:gd name="connsiteX0" fmla="*/ 0 w 3002279"/>
              <a:gd name="connsiteY0" fmla="*/ 236220 h 236220"/>
              <a:gd name="connsiteX1" fmla="*/ 746760 w 3002279"/>
              <a:gd name="connsiteY1" fmla="*/ 0 h 236220"/>
              <a:gd name="connsiteX2" fmla="*/ 1554480 w 3002279"/>
              <a:gd name="connsiteY2" fmla="*/ 220980 h 236220"/>
              <a:gd name="connsiteX3" fmla="*/ 2240280 w 3002279"/>
              <a:gd name="connsiteY3" fmla="*/ 30480 h 236220"/>
              <a:gd name="connsiteX4" fmla="*/ 3002279 w 3002279"/>
              <a:gd name="connsiteY4" fmla="*/ 228600 h 236220"/>
              <a:gd name="connsiteX0" fmla="*/ 0 w 3054534"/>
              <a:gd name="connsiteY0" fmla="*/ 236220 h 245665"/>
              <a:gd name="connsiteX1" fmla="*/ 746760 w 3054534"/>
              <a:gd name="connsiteY1" fmla="*/ 0 h 245665"/>
              <a:gd name="connsiteX2" fmla="*/ 1554480 w 3054534"/>
              <a:gd name="connsiteY2" fmla="*/ 220980 h 245665"/>
              <a:gd name="connsiteX3" fmla="*/ 2240280 w 3054534"/>
              <a:gd name="connsiteY3" fmla="*/ 30480 h 245665"/>
              <a:gd name="connsiteX4" fmla="*/ 3002279 w 3054534"/>
              <a:gd name="connsiteY4" fmla="*/ 228600 h 245665"/>
              <a:gd name="connsiteX5" fmla="*/ 2987039 w 3054534"/>
              <a:gd name="connsiteY5" fmla="*/ 236220 h 245665"/>
              <a:gd name="connsiteX0" fmla="*/ 0 w 3718571"/>
              <a:gd name="connsiteY0" fmla="*/ 236220 h 236220"/>
              <a:gd name="connsiteX1" fmla="*/ 746760 w 3718571"/>
              <a:gd name="connsiteY1" fmla="*/ 0 h 236220"/>
              <a:gd name="connsiteX2" fmla="*/ 1554480 w 3718571"/>
              <a:gd name="connsiteY2" fmla="*/ 220980 h 236220"/>
              <a:gd name="connsiteX3" fmla="*/ 2240280 w 3718571"/>
              <a:gd name="connsiteY3" fmla="*/ 30480 h 236220"/>
              <a:gd name="connsiteX4" fmla="*/ 3002279 w 3718571"/>
              <a:gd name="connsiteY4" fmla="*/ 228600 h 236220"/>
              <a:gd name="connsiteX5" fmla="*/ 3718559 w 3718571"/>
              <a:gd name="connsiteY5" fmla="*/ 15240 h 236220"/>
              <a:gd name="connsiteX0" fmla="*/ 0 w 3769479"/>
              <a:gd name="connsiteY0" fmla="*/ 236220 h 236220"/>
              <a:gd name="connsiteX1" fmla="*/ 746760 w 3769479"/>
              <a:gd name="connsiteY1" fmla="*/ 0 h 236220"/>
              <a:gd name="connsiteX2" fmla="*/ 1554480 w 3769479"/>
              <a:gd name="connsiteY2" fmla="*/ 220980 h 236220"/>
              <a:gd name="connsiteX3" fmla="*/ 2240280 w 3769479"/>
              <a:gd name="connsiteY3" fmla="*/ 30480 h 236220"/>
              <a:gd name="connsiteX4" fmla="*/ 3002279 w 3769479"/>
              <a:gd name="connsiteY4" fmla="*/ 228600 h 236220"/>
              <a:gd name="connsiteX5" fmla="*/ 3718559 w 3769479"/>
              <a:gd name="connsiteY5" fmla="*/ 15240 h 236220"/>
              <a:gd name="connsiteX6" fmla="*/ 3710938 w 3769479"/>
              <a:gd name="connsiteY6" fmla="*/ 30480 h 236220"/>
              <a:gd name="connsiteX0" fmla="*/ 0 w 4457701"/>
              <a:gd name="connsiteY0" fmla="*/ 236220 h 236220"/>
              <a:gd name="connsiteX1" fmla="*/ 746760 w 4457701"/>
              <a:gd name="connsiteY1" fmla="*/ 0 h 236220"/>
              <a:gd name="connsiteX2" fmla="*/ 1554480 w 4457701"/>
              <a:gd name="connsiteY2" fmla="*/ 220980 h 236220"/>
              <a:gd name="connsiteX3" fmla="*/ 2240280 w 4457701"/>
              <a:gd name="connsiteY3" fmla="*/ 30480 h 236220"/>
              <a:gd name="connsiteX4" fmla="*/ 3002279 w 4457701"/>
              <a:gd name="connsiteY4" fmla="*/ 228600 h 236220"/>
              <a:gd name="connsiteX5" fmla="*/ 3718559 w 4457701"/>
              <a:gd name="connsiteY5" fmla="*/ 15240 h 236220"/>
              <a:gd name="connsiteX6" fmla="*/ 4457698 w 4457701"/>
              <a:gd name="connsiteY6" fmla="*/ 236220 h 236220"/>
              <a:gd name="connsiteX0" fmla="*/ 0 w 4517031"/>
              <a:gd name="connsiteY0" fmla="*/ 236220 h 252588"/>
              <a:gd name="connsiteX1" fmla="*/ 746760 w 4517031"/>
              <a:gd name="connsiteY1" fmla="*/ 0 h 252588"/>
              <a:gd name="connsiteX2" fmla="*/ 1554480 w 4517031"/>
              <a:gd name="connsiteY2" fmla="*/ 220980 h 252588"/>
              <a:gd name="connsiteX3" fmla="*/ 2240280 w 4517031"/>
              <a:gd name="connsiteY3" fmla="*/ 30480 h 252588"/>
              <a:gd name="connsiteX4" fmla="*/ 3002279 w 4517031"/>
              <a:gd name="connsiteY4" fmla="*/ 228600 h 252588"/>
              <a:gd name="connsiteX5" fmla="*/ 3718559 w 4517031"/>
              <a:gd name="connsiteY5" fmla="*/ 15240 h 252588"/>
              <a:gd name="connsiteX6" fmla="*/ 4457698 w 4517031"/>
              <a:gd name="connsiteY6" fmla="*/ 236220 h 252588"/>
              <a:gd name="connsiteX7" fmla="*/ 4472938 w 4517031"/>
              <a:gd name="connsiteY7" fmla="*/ 236220 h 252588"/>
              <a:gd name="connsiteX0" fmla="*/ 0 w 5265418"/>
              <a:gd name="connsiteY0" fmla="*/ 266700 h 269799"/>
              <a:gd name="connsiteX1" fmla="*/ 746760 w 5265418"/>
              <a:gd name="connsiteY1" fmla="*/ 30480 h 269799"/>
              <a:gd name="connsiteX2" fmla="*/ 1554480 w 5265418"/>
              <a:gd name="connsiteY2" fmla="*/ 251460 h 269799"/>
              <a:gd name="connsiteX3" fmla="*/ 2240280 w 5265418"/>
              <a:gd name="connsiteY3" fmla="*/ 60960 h 269799"/>
              <a:gd name="connsiteX4" fmla="*/ 3002279 w 5265418"/>
              <a:gd name="connsiteY4" fmla="*/ 259080 h 269799"/>
              <a:gd name="connsiteX5" fmla="*/ 3718559 w 5265418"/>
              <a:gd name="connsiteY5" fmla="*/ 45720 h 269799"/>
              <a:gd name="connsiteX6" fmla="*/ 4457698 w 5265418"/>
              <a:gd name="connsiteY6" fmla="*/ 266700 h 269799"/>
              <a:gd name="connsiteX7" fmla="*/ 5265418 w 5265418"/>
              <a:gd name="connsiteY7" fmla="*/ 0 h 269799"/>
              <a:gd name="connsiteX0" fmla="*/ 0 w 5325248"/>
              <a:gd name="connsiteY0" fmla="*/ 288789 h 291888"/>
              <a:gd name="connsiteX1" fmla="*/ 746760 w 5325248"/>
              <a:gd name="connsiteY1" fmla="*/ 52569 h 291888"/>
              <a:gd name="connsiteX2" fmla="*/ 1554480 w 5325248"/>
              <a:gd name="connsiteY2" fmla="*/ 273549 h 291888"/>
              <a:gd name="connsiteX3" fmla="*/ 2240280 w 5325248"/>
              <a:gd name="connsiteY3" fmla="*/ 83049 h 291888"/>
              <a:gd name="connsiteX4" fmla="*/ 3002279 w 5325248"/>
              <a:gd name="connsiteY4" fmla="*/ 281169 h 291888"/>
              <a:gd name="connsiteX5" fmla="*/ 3718559 w 5325248"/>
              <a:gd name="connsiteY5" fmla="*/ 67809 h 291888"/>
              <a:gd name="connsiteX6" fmla="*/ 4457698 w 5325248"/>
              <a:gd name="connsiteY6" fmla="*/ 288789 h 291888"/>
              <a:gd name="connsiteX7" fmla="*/ 5265418 w 5325248"/>
              <a:gd name="connsiteY7" fmla="*/ 22089 h 291888"/>
              <a:gd name="connsiteX8" fmla="*/ 5265417 w 5325248"/>
              <a:gd name="connsiteY8" fmla="*/ 14470 h 291888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4451"/>
              <a:gd name="connsiteX1" fmla="*/ 746760 w 6248397"/>
              <a:gd name="connsiteY1" fmla="*/ 35132 h 274451"/>
              <a:gd name="connsiteX2" fmla="*/ 1554480 w 6248397"/>
              <a:gd name="connsiteY2" fmla="*/ 256112 h 274451"/>
              <a:gd name="connsiteX3" fmla="*/ 2240280 w 6248397"/>
              <a:gd name="connsiteY3" fmla="*/ 65612 h 274451"/>
              <a:gd name="connsiteX4" fmla="*/ 3002279 w 6248397"/>
              <a:gd name="connsiteY4" fmla="*/ 263732 h 274451"/>
              <a:gd name="connsiteX5" fmla="*/ 3718559 w 6248397"/>
              <a:gd name="connsiteY5" fmla="*/ 50372 h 274451"/>
              <a:gd name="connsiteX6" fmla="*/ 4457698 w 6248397"/>
              <a:gd name="connsiteY6" fmla="*/ 271352 h 274451"/>
              <a:gd name="connsiteX7" fmla="*/ 5265418 w 6248397"/>
              <a:gd name="connsiteY7" fmla="*/ 4652 h 274451"/>
              <a:gd name="connsiteX8" fmla="*/ 6248397 w 6248397"/>
              <a:gd name="connsiteY8" fmla="*/ 263733 h 274451"/>
              <a:gd name="connsiteX0" fmla="*/ 0 w 6248397"/>
              <a:gd name="connsiteY0" fmla="*/ 271352 h 271461"/>
              <a:gd name="connsiteX1" fmla="*/ 746760 w 6248397"/>
              <a:gd name="connsiteY1" fmla="*/ 35132 h 271461"/>
              <a:gd name="connsiteX2" fmla="*/ 1554480 w 6248397"/>
              <a:gd name="connsiteY2" fmla="*/ 256112 h 271461"/>
              <a:gd name="connsiteX3" fmla="*/ 2240280 w 6248397"/>
              <a:gd name="connsiteY3" fmla="*/ 65612 h 271461"/>
              <a:gd name="connsiteX4" fmla="*/ 3002279 w 6248397"/>
              <a:gd name="connsiteY4" fmla="*/ 263732 h 271461"/>
              <a:gd name="connsiteX5" fmla="*/ 3718559 w 6248397"/>
              <a:gd name="connsiteY5" fmla="*/ 50372 h 271461"/>
              <a:gd name="connsiteX6" fmla="*/ 4457698 w 6248397"/>
              <a:gd name="connsiteY6" fmla="*/ 271352 h 271461"/>
              <a:gd name="connsiteX7" fmla="*/ 5265418 w 6248397"/>
              <a:gd name="connsiteY7" fmla="*/ 4652 h 271461"/>
              <a:gd name="connsiteX8" fmla="*/ 6248397 w 6248397"/>
              <a:gd name="connsiteY8" fmla="*/ 263733 h 271461"/>
              <a:gd name="connsiteX0" fmla="*/ 0 w 6248397"/>
              <a:gd name="connsiteY0" fmla="*/ 271352 h 271482"/>
              <a:gd name="connsiteX1" fmla="*/ 746760 w 6248397"/>
              <a:gd name="connsiteY1" fmla="*/ 35132 h 271482"/>
              <a:gd name="connsiteX2" fmla="*/ 1554480 w 6248397"/>
              <a:gd name="connsiteY2" fmla="*/ 256112 h 271482"/>
              <a:gd name="connsiteX3" fmla="*/ 2240280 w 6248397"/>
              <a:gd name="connsiteY3" fmla="*/ 65612 h 271482"/>
              <a:gd name="connsiteX4" fmla="*/ 3002279 w 6248397"/>
              <a:gd name="connsiteY4" fmla="*/ 263732 h 271482"/>
              <a:gd name="connsiteX5" fmla="*/ 3718559 w 6248397"/>
              <a:gd name="connsiteY5" fmla="*/ 50372 h 271482"/>
              <a:gd name="connsiteX6" fmla="*/ 4457698 w 6248397"/>
              <a:gd name="connsiteY6" fmla="*/ 271352 h 271482"/>
              <a:gd name="connsiteX7" fmla="*/ 5265418 w 6248397"/>
              <a:gd name="connsiteY7" fmla="*/ 4652 h 271482"/>
              <a:gd name="connsiteX8" fmla="*/ 6248397 w 6248397"/>
              <a:gd name="connsiteY8" fmla="*/ 263733 h 271482"/>
              <a:gd name="connsiteX0" fmla="*/ 0 w 6248397"/>
              <a:gd name="connsiteY0" fmla="*/ 267309 h 267424"/>
              <a:gd name="connsiteX1" fmla="*/ 746760 w 6248397"/>
              <a:gd name="connsiteY1" fmla="*/ 31089 h 267424"/>
              <a:gd name="connsiteX2" fmla="*/ 1554480 w 6248397"/>
              <a:gd name="connsiteY2" fmla="*/ 252069 h 267424"/>
              <a:gd name="connsiteX3" fmla="*/ 2240280 w 6248397"/>
              <a:gd name="connsiteY3" fmla="*/ 61569 h 267424"/>
              <a:gd name="connsiteX4" fmla="*/ 3002279 w 6248397"/>
              <a:gd name="connsiteY4" fmla="*/ 259689 h 267424"/>
              <a:gd name="connsiteX5" fmla="*/ 3718559 w 6248397"/>
              <a:gd name="connsiteY5" fmla="*/ 46329 h 267424"/>
              <a:gd name="connsiteX6" fmla="*/ 4457698 w 6248397"/>
              <a:gd name="connsiteY6" fmla="*/ 267309 h 267424"/>
              <a:gd name="connsiteX7" fmla="*/ 5265418 w 6248397"/>
              <a:gd name="connsiteY7" fmla="*/ 609 h 267424"/>
              <a:gd name="connsiteX8" fmla="*/ 6248397 w 6248397"/>
              <a:gd name="connsiteY8" fmla="*/ 259690 h 267424"/>
              <a:gd name="connsiteX0" fmla="*/ 0 w 6134097"/>
              <a:gd name="connsiteY0" fmla="*/ 266705 h 274332"/>
              <a:gd name="connsiteX1" fmla="*/ 746760 w 6134097"/>
              <a:gd name="connsiteY1" fmla="*/ 30485 h 274332"/>
              <a:gd name="connsiteX2" fmla="*/ 1554480 w 6134097"/>
              <a:gd name="connsiteY2" fmla="*/ 251465 h 274332"/>
              <a:gd name="connsiteX3" fmla="*/ 2240280 w 6134097"/>
              <a:gd name="connsiteY3" fmla="*/ 60965 h 274332"/>
              <a:gd name="connsiteX4" fmla="*/ 3002279 w 6134097"/>
              <a:gd name="connsiteY4" fmla="*/ 259085 h 274332"/>
              <a:gd name="connsiteX5" fmla="*/ 3718559 w 6134097"/>
              <a:gd name="connsiteY5" fmla="*/ 45725 h 274332"/>
              <a:gd name="connsiteX6" fmla="*/ 4457698 w 6134097"/>
              <a:gd name="connsiteY6" fmla="*/ 266705 h 274332"/>
              <a:gd name="connsiteX7" fmla="*/ 5265418 w 6134097"/>
              <a:gd name="connsiteY7" fmla="*/ 5 h 274332"/>
              <a:gd name="connsiteX8" fmla="*/ 6134097 w 6134097"/>
              <a:gd name="connsiteY8" fmla="*/ 274326 h 274332"/>
              <a:gd name="connsiteX0" fmla="*/ 0 w 6134097"/>
              <a:gd name="connsiteY0" fmla="*/ 236242 h 243870"/>
              <a:gd name="connsiteX1" fmla="*/ 746760 w 6134097"/>
              <a:gd name="connsiteY1" fmla="*/ 22 h 243870"/>
              <a:gd name="connsiteX2" fmla="*/ 1554480 w 6134097"/>
              <a:gd name="connsiteY2" fmla="*/ 221002 h 243870"/>
              <a:gd name="connsiteX3" fmla="*/ 2240280 w 6134097"/>
              <a:gd name="connsiteY3" fmla="*/ 30502 h 243870"/>
              <a:gd name="connsiteX4" fmla="*/ 3002279 w 6134097"/>
              <a:gd name="connsiteY4" fmla="*/ 228622 h 243870"/>
              <a:gd name="connsiteX5" fmla="*/ 3718559 w 6134097"/>
              <a:gd name="connsiteY5" fmla="*/ 15262 h 243870"/>
              <a:gd name="connsiteX6" fmla="*/ 4457698 w 6134097"/>
              <a:gd name="connsiteY6" fmla="*/ 236242 h 243870"/>
              <a:gd name="connsiteX7" fmla="*/ 5295898 w 6134097"/>
              <a:gd name="connsiteY7" fmla="*/ 22 h 243870"/>
              <a:gd name="connsiteX8" fmla="*/ 6134097 w 6134097"/>
              <a:gd name="connsiteY8" fmla="*/ 243863 h 243870"/>
              <a:gd name="connsiteX0" fmla="*/ 0 w 6196185"/>
              <a:gd name="connsiteY0" fmla="*/ 236242 h 256498"/>
              <a:gd name="connsiteX1" fmla="*/ 746760 w 6196185"/>
              <a:gd name="connsiteY1" fmla="*/ 22 h 256498"/>
              <a:gd name="connsiteX2" fmla="*/ 1554480 w 6196185"/>
              <a:gd name="connsiteY2" fmla="*/ 221002 h 256498"/>
              <a:gd name="connsiteX3" fmla="*/ 2240280 w 6196185"/>
              <a:gd name="connsiteY3" fmla="*/ 30502 h 256498"/>
              <a:gd name="connsiteX4" fmla="*/ 3002279 w 6196185"/>
              <a:gd name="connsiteY4" fmla="*/ 228622 h 256498"/>
              <a:gd name="connsiteX5" fmla="*/ 3718559 w 6196185"/>
              <a:gd name="connsiteY5" fmla="*/ 15262 h 256498"/>
              <a:gd name="connsiteX6" fmla="*/ 4457698 w 6196185"/>
              <a:gd name="connsiteY6" fmla="*/ 236242 h 256498"/>
              <a:gd name="connsiteX7" fmla="*/ 5295898 w 6196185"/>
              <a:gd name="connsiteY7" fmla="*/ 22 h 256498"/>
              <a:gd name="connsiteX8" fmla="*/ 6134097 w 6196185"/>
              <a:gd name="connsiteY8" fmla="*/ 243863 h 256498"/>
              <a:gd name="connsiteX9" fmla="*/ 6134097 w 6196185"/>
              <a:gd name="connsiteY9" fmla="*/ 221001 h 256498"/>
              <a:gd name="connsiteX0" fmla="*/ 0 w 6202721"/>
              <a:gd name="connsiteY0" fmla="*/ 236242 h 678242"/>
              <a:gd name="connsiteX1" fmla="*/ 746760 w 6202721"/>
              <a:gd name="connsiteY1" fmla="*/ 22 h 678242"/>
              <a:gd name="connsiteX2" fmla="*/ 1554480 w 6202721"/>
              <a:gd name="connsiteY2" fmla="*/ 221002 h 678242"/>
              <a:gd name="connsiteX3" fmla="*/ 2240280 w 6202721"/>
              <a:gd name="connsiteY3" fmla="*/ 30502 h 678242"/>
              <a:gd name="connsiteX4" fmla="*/ 3002279 w 6202721"/>
              <a:gd name="connsiteY4" fmla="*/ 228622 h 678242"/>
              <a:gd name="connsiteX5" fmla="*/ 3718559 w 6202721"/>
              <a:gd name="connsiteY5" fmla="*/ 15262 h 678242"/>
              <a:gd name="connsiteX6" fmla="*/ 4457698 w 6202721"/>
              <a:gd name="connsiteY6" fmla="*/ 236242 h 678242"/>
              <a:gd name="connsiteX7" fmla="*/ 5295898 w 6202721"/>
              <a:gd name="connsiteY7" fmla="*/ 22 h 678242"/>
              <a:gd name="connsiteX8" fmla="*/ 6134097 w 6202721"/>
              <a:gd name="connsiteY8" fmla="*/ 243863 h 678242"/>
              <a:gd name="connsiteX9" fmla="*/ 6156957 w 6202721"/>
              <a:gd name="connsiteY9" fmla="*/ 678201 h 678242"/>
              <a:gd name="connsiteX0" fmla="*/ 0 w 6202721"/>
              <a:gd name="connsiteY0" fmla="*/ 236242 h 632528"/>
              <a:gd name="connsiteX1" fmla="*/ 746760 w 6202721"/>
              <a:gd name="connsiteY1" fmla="*/ 22 h 632528"/>
              <a:gd name="connsiteX2" fmla="*/ 1554480 w 6202721"/>
              <a:gd name="connsiteY2" fmla="*/ 221002 h 632528"/>
              <a:gd name="connsiteX3" fmla="*/ 2240280 w 6202721"/>
              <a:gd name="connsiteY3" fmla="*/ 30502 h 632528"/>
              <a:gd name="connsiteX4" fmla="*/ 3002279 w 6202721"/>
              <a:gd name="connsiteY4" fmla="*/ 228622 h 632528"/>
              <a:gd name="connsiteX5" fmla="*/ 3718559 w 6202721"/>
              <a:gd name="connsiteY5" fmla="*/ 15262 h 632528"/>
              <a:gd name="connsiteX6" fmla="*/ 4457698 w 6202721"/>
              <a:gd name="connsiteY6" fmla="*/ 236242 h 632528"/>
              <a:gd name="connsiteX7" fmla="*/ 5295898 w 6202721"/>
              <a:gd name="connsiteY7" fmla="*/ 22 h 632528"/>
              <a:gd name="connsiteX8" fmla="*/ 6134097 w 6202721"/>
              <a:gd name="connsiteY8" fmla="*/ 243863 h 632528"/>
              <a:gd name="connsiteX9" fmla="*/ 6156957 w 6202721"/>
              <a:gd name="connsiteY9" fmla="*/ 632481 h 632528"/>
              <a:gd name="connsiteX0" fmla="*/ 0 w 6202721"/>
              <a:gd name="connsiteY0" fmla="*/ 236242 h 661267"/>
              <a:gd name="connsiteX1" fmla="*/ 746760 w 6202721"/>
              <a:gd name="connsiteY1" fmla="*/ 22 h 661267"/>
              <a:gd name="connsiteX2" fmla="*/ 1554480 w 6202721"/>
              <a:gd name="connsiteY2" fmla="*/ 221002 h 661267"/>
              <a:gd name="connsiteX3" fmla="*/ 2240280 w 6202721"/>
              <a:gd name="connsiteY3" fmla="*/ 30502 h 661267"/>
              <a:gd name="connsiteX4" fmla="*/ 3002279 w 6202721"/>
              <a:gd name="connsiteY4" fmla="*/ 228622 h 661267"/>
              <a:gd name="connsiteX5" fmla="*/ 3718559 w 6202721"/>
              <a:gd name="connsiteY5" fmla="*/ 15262 h 661267"/>
              <a:gd name="connsiteX6" fmla="*/ 4457698 w 6202721"/>
              <a:gd name="connsiteY6" fmla="*/ 236242 h 661267"/>
              <a:gd name="connsiteX7" fmla="*/ 5295898 w 6202721"/>
              <a:gd name="connsiteY7" fmla="*/ 22 h 661267"/>
              <a:gd name="connsiteX8" fmla="*/ 6134097 w 6202721"/>
              <a:gd name="connsiteY8" fmla="*/ 243863 h 661267"/>
              <a:gd name="connsiteX9" fmla="*/ 6156957 w 6202721"/>
              <a:gd name="connsiteY9" fmla="*/ 632481 h 661267"/>
              <a:gd name="connsiteX10" fmla="*/ 6149337 w 6202721"/>
              <a:gd name="connsiteY10" fmla="*/ 632481 h 661267"/>
              <a:gd name="connsiteX0" fmla="*/ 0 w 6202721"/>
              <a:gd name="connsiteY0" fmla="*/ 236242 h 663385"/>
              <a:gd name="connsiteX1" fmla="*/ 746760 w 6202721"/>
              <a:gd name="connsiteY1" fmla="*/ 22 h 663385"/>
              <a:gd name="connsiteX2" fmla="*/ 1554480 w 6202721"/>
              <a:gd name="connsiteY2" fmla="*/ 221002 h 663385"/>
              <a:gd name="connsiteX3" fmla="*/ 2240280 w 6202721"/>
              <a:gd name="connsiteY3" fmla="*/ 30502 h 663385"/>
              <a:gd name="connsiteX4" fmla="*/ 3002279 w 6202721"/>
              <a:gd name="connsiteY4" fmla="*/ 228622 h 663385"/>
              <a:gd name="connsiteX5" fmla="*/ 3718559 w 6202721"/>
              <a:gd name="connsiteY5" fmla="*/ 15262 h 663385"/>
              <a:gd name="connsiteX6" fmla="*/ 4457698 w 6202721"/>
              <a:gd name="connsiteY6" fmla="*/ 236242 h 663385"/>
              <a:gd name="connsiteX7" fmla="*/ 5295898 w 6202721"/>
              <a:gd name="connsiteY7" fmla="*/ 22 h 663385"/>
              <a:gd name="connsiteX8" fmla="*/ 6134097 w 6202721"/>
              <a:gd name="connsiteY8" fmla="*/ 243863 h 663385"/>
              <a:gd name="connsiteX9" fmla="*/ 6156957 w 6202721"/>
              <a:gd name="connsiteY9" fmla="*/ 632481 h 663385"/>
              <a:gd name="connsiteX10" fmla="*/ 2903217 w 6202721"/>
              <a:gd name="connsiteY10" fmla="*/ 640101 h 663385"/>
              <a:gd name="connsiteX0" fmla="*/ 0 w 6202721"/>
              <a:gd name="connsiteY0" fmla="*/ 236242 h 663385"/>
              <a:gd name="connsiteX1" fmla="*/ 746760 w 6202721"/>
              <a:gd name="connsiteY1" fmla="*/ 22 h 663385"/>
              <a:gd name="connsiteX2" fmla="*/ 1554480 w 6202721"/>
              <a:gd name="connsiteY2" fmla="*/ 221002 h 663385"/>
              <a:gd name="connsiteX3" fmla="*/ 2240280 w 6202721"/>
              <a:gd name="connsiteY3" fmla="*/ 30502 h 663385"/>
              <a:gd name="connsiteX4" fmla="*/ 3002279 w 6202721"/>
              <a:gd name="connsiteY4" fmla="*/ 228622 h 663385"/>
              <a:gd name="connsiteX5" fmla="*/ 3718559 w 6202721"/>
              <a:gd name="connsiteY5" fmla="*/ 15262 h 663385"/>
              <a:gd name="connsiteX6" fmla="*/ 4457698 w 6202721"/>
              <a:gd name="connsiteY6" fmla="*/ 236242 h 663385"/>
              <a:gd name="connsiteX7" fmla="*/ 5295898 w 6202721"/>
              <a:gd name="connsiteY7" fmla="*/ 22 h 663385"/>
              <a:gd name="connsiteX8" fmla="*/ 6134097 w 6202721"/>
              <a:gd name="connsiteY8" fmla="*/ 243863 h 663385"/>
              <a:gd name="connsiteX9" fmla="*/ 6156957 w 6202721"/>
              <a:gd name="connsiteY9" fmla="*/ 632481 h 663385"/>
              <a:gd name="connsiteX10" fmla="*/ 2903217 w 6202721"/>
              <a:gd name="connsiteY10" fmla="*/ 640101 h 663385"/>
              <a:gd name="connsiteX11" fmla="*/ 2895597 w 6202721"/>
              <a:gd name="connsiteY11" fmla="*/ 647721 h 663385"/>
              <a:gd name="connsiteX0" fmla="*/ 0 w 6202721"/>
              <a:gd name="connsiteY0" fmla="*/ 236242 h 663385"/>
              <a:gd name="connsiteX1" fmla="*/ 746760 w 6202721"/>
              <a:gd name="connsiteY1" fmla="*/ 22 h 663385"/>
              <a:gd name="connsiteX2" fmla="*/ 1554480 w 6202721"/>
              <a:gd name="connsiteY2" fmla="*/ 221002 h 663385"/>
              <a:gd name="connsiteX3" fmla="*/ 2240280 w 6202721"/>
              <a:gd name="connsiteY3" fmla="*/ 30502 h 663385"/>
              <a:gd name="connsiteX4" fmla="*/ 3002279 w 6202721"/>
              <a:gd name="connsiteY4" fmla="*/ 228622 h 663385"/>
              <a:gd name="connsiteX5" fmla="*/ 3718559 w 6202721"/>
              <a:gd name="connsiteY5" fmla="*/ 15262 h 663385"/>
              <a:gd name="connsiteX6" fmla="*/ 4457698 w 6202721"/>
              <a:gd name="connsiteY6" fmla="*/ 236242 h 663385"/>
              <a:gd name="connsiteX7" fmla="*/ 5295898 w 6202721"/>
              <a:gd name="connsiteY7" fmla="*/ 22 h 663385"/>
              <a:gd name="connsiteX8" fmla="*/ 6134097 w 6202721"/>
              <a:gd name="connsiteY8" fmla="*/ 243863 h 663385"/>
              <a:gd name="connsiteX9" fmla="*/ 6156957 w 6202721"/>
              <a:gd name="connsiteY9" fmla="*/ 632481 h 663385"/>
              <a:gd name="connsiteX10" fmla="*/ 2903217 w 6202721"/>
              <a:gd name="connsiteY10" fmla="*/ 640101 h 663385"/>
              <a:gd name="connsiteX11" fmla="*/ 7617 w 6202721"/>
              <a:gd name="connsiteY11" fmla="*/ 251481 h 663385"/>
              <a:gd name="connsiteX0" fmla="*/ 91443 w 6294164"/>
              <a:gd name="connsiteY0" fmla="*/ 236242 h 861081"/>
              <a:gd name="connsiteX1" fmla="*/ 838203 w 6294164"/>
              <a:gd name="connsiteY1" fmla="*/ 22 h 861081"/>
              <a:gd name="connsiteX2" fmla="*/ 1645923 w 6294164"/>
              <a:gd name="connsiteY2" fmla="*/ 221002 h 861081"/>
              <a:gd name="connsiteX3" fmla="*/ 2331723 w 6294164"/>
              <a:gd name="connsiteY3" fmla="*/ 30502 h 861081"/>
              <a:gd name="connsiteX4" fmla="*/ 3093722 w 6294164"/>
              <a:gd name="connsiteY4" fmla="*/ 228622 h 861081"/>
              <a:gd name="connsiteX5" fmla="*/ 3810002 w 6294164"/>
              <a:gd name="connsiteY5" fmla="*/ 15262 h 861081"/>
              <a:gd name="connsiteX6" fmla="*/ 4549141 w 6294164"/>
              <a:gd name="connsiteY6" fmla="*/ 236242 h 861081"/>
              <a:gd name="connsiteX7" fmla="*/ 5387341 w 6294164"/>
              <a:gd name="connsiteY7" fmla="*/ 22 h 861081"/>
              <a:gd name="connsiteX8" fmla="*/ 6225540 w 6294164"/>
              <a:gd name="connsiteY8" fmla="*/ 243863 h 861081"/>
              <a:gd name="connsiteX9" fmla="*/ 6248400 w 6294164"/>
              <a:gd name="connsiteY9" fmla="*/ 632481 h 861081"/>
              <a:gd name="connsiteX10" fmla="*/ 2994660 w 6294164"/>
              <a:gd name="connsiteY10" fmla="*/ 640101 h 861081"/>
              <a:gd name="connsiteX11" fmla="*/ 0 w 6294164"/>
              <a:gd name="connsiteY11" fmla="*/ 861081 h 861081"/>
              <a:gd name="connsiteX0" fmla="*/ 91443 w 6294164"/>
              <a:gd name="connsiteY0" fmla="*/ 236242 h 861081"/>
              <a:gd name="connsiteX1" fmla="*/ 838203 w 6294164"/>
              <a:gd name="connsiteY1" fmla="*/ 22 h 861081"/>
              <a:gd name="connsiteX2" fmla="*/ 1645923 w 6294164"/>
              <a:gd name="connsiteY2" fmla="*/ 221002 h 861081"/>
              <a:gd name="connsiteX3" fmla="*/ 2331723 w 6294164"/>
              <a:gd name="connsiteY3" fmla="*/ 30502 h 861081"/>
              <a:gd name="connsiteX4" fmla="*/ 3093722 w 6294164"/>
              <a:gd name="connsiteY4" fmla="*/ 228622 h 861081"/>
              <a:gd name="connsiteX5" fmla="*/ 3810002 w 6294164"/>
              <a:gd name="connsiteY5" fmla="*/ 15262 h 861081"/>
              <a:gd name="connsiteX6" fmla="*/ 4549141 w 6294164"/>
              <a:gd name="connsiteY6" fmla="*/ 236242 h 861081"/>
              <a:gd name="connsiteX7" fmla="*/ 5387341 w 6294164"/>
              <a:gd name="connsiteY7" fmla="*/ 22 h 861081"/>
              <a:gd name="connsiteX8" fmla="*/ 6225540 w 6294164"/>
              <a:gd name="connsiteY8" fmla="*/ 243863 h 861081"/>
              <a:gd name="connsiteX9" fmla="*/ 6248400 w 6294164"/>
              <a:gd name="connsiteY9" fmla="*/ 632481 h 861081"/>
              <a:gd name="connsiteX10" fmla="*/ 2994660 w 6294164"/>
              <a:gd name="connsiteY10" fmla="*/ 640101 h 861081"/>
              <a:gd name="connsiteX11" fmla="*/ 0 w 6294164"/>
              <a:gd name="connsiteY11" fmla="*/ 861081 h 861081"/>
              <a:gd name="connsiteX12" fmla="*/ 91443 w 6294164"/>
              <a:gd name="connsiteY12" fmla="*/ 236242 h 861081"/>
              <a:gd name="connsiteX0" fmla="*/ 68583 w 6271304"/>
              <a:gd name="connsiteY0" fmla="*/ 236242 h 693441"/>
              <a:gd name="connsiteX1" fmla="*/ 815343 w 6271304"/>
              <a:gd name="connsiteY1" fmla="*/ 22 h 693441"/>
              <a:gd name="connsiteX2" fmla="*/ 1623063 w 6271304"/>
              <a:gd name="connsiteY2" fmla="*/ 221002 h 693441"/>
              <a:gd name="connsiteX3" fmla="*/ 2308863 w 6271304"/>
              <a:gd name="connsiteY3" fmla="*/ 30502 h 693441"/>
              <a:gd name="connsiteX4" fmla="*/ 3070862 w 6271304"/>
              <a:gd name="connsiteY4" fmla="*/ 228622 h 693441"/>
              <a:gd name="connsiteX5" fmla="*/ 3787142 w 6271304"/>
              <a:gd name="connsiteY5" fmla="*/ 15262 h 693441"/>
              <a:gd name="connsiteX6" fmla="*/ 4526281 w 6271304"/>
              <a:gd name="connsiteY6" fmla="*/ 236242 h 693441"/>
              <a:gd name="connsiteX7" fmla="*/ 5364481 w 6271304"/>
              <a:gd name="connsiteY7" fmla="*/ 22 h 693441"/>
              <a:gd name="connsiteX8" fmla="*/ 6202680 w 6271304"/>
              <a:gd name="connsiteY8" fmla="*/ 243863 h 693441"/>
              <a:gd name="connsiteX9" fmla="*/ 6225540 w 6271304"/>
              <a:gd name="connsiteY9" fmla="*/ 632481 h 693441"/>
              <a:gd name="connsiteX10" fmla="*/ 2971800 w 6271304"/>
              <a:gd name="connsiteY10" fmla="*/ 640101 h 693441"/>
              <a:gd name="connsiteX11" fmla="*/ 0 w 6271304"/>
              <a:gd name="connsiteY11" fmla="*/ 693441 h 693441"/>
              <a:gd name="connsiteX12" fmla="*/ 68583 w 6271304"/>
              <a:gd name="connsiteY12" fmla="*/ 236242 h 693441"/>
              <a:gd name="connsiteX0" fmla="*/ 68583 w 6271304"/>
              <a:gd name="connsiteY0" fmla="*/ 236242 h 693441"/>
              <a:gd name="connsiteX1" fmla="*/ 815343 w 6271304"/>
              <a:gd name="connsiteY1" fmla="*/ 22 h 693441"/>
              <a:gd name="connsiteX2" fmla="*/ 1623063 w 6271304"/>
              <a:gd name="connsiteY2" fmla="*/ 221002 h 693441"/>
              <a:gd name="connsiteX3" fmla="*/ 2308863 w 6271304"/>
              <a:gd name="connsiteY3" fmla="*/ 30502 h 693441"/>
              <a:gd name="connsiteX4" fmla="*/ 3070862 w 6271304"/>
              <a:gd name="connsiteY4" fmla="*/ 228622 h 693441"/>
              <a:gd name="connsiteX5" fmla="*/ 3787142 w 6271304"/>
              <a:gd name="connsiteY5" fmla="*/ 15262 h 693441"/>
              <a:gd name="connsiteX6" fmla="*/ 4526281 w 6271304"/>
              <a:gd name="connsiteY6" fmla="*/ 236242 h 693441"/>
              <a:gd name="connsiteX7" fmla="*/ 5364481 w 6271304"/>
              <a:gd name="connsiteY7" fmla="*/ 22 h 693441"/>
              <a:gd name="connsiteX8" fmla="*/ 6202680 w 6271304"/>
              <a:gd name="connsiteY8" fmla="*/ 243863 h 693441"/>
              <a:gd name="connsiteX9" fmla="*/ 6225540 w 6271304"/>
              <a:gd name="connsiteY9" fmla="*/ 632481 h 693441"/>
              <a:gd name="connsiteX10" fmla="*/ 2971800 w 6271304"/>
              <a:gd name="connsiteY10" fmla="*/ 640101 h 693441"/>
              <a:gd name="connsiteX11" fmla="*/ 0 w 6271304"/>
              <a:gd name="connsiteY11" fmla="*/ 693441 h 693441"/>
              <a:gd name="connsiteX12" fmla="*/ 68583 w 6271304"/>
              <a:gd name="connsiteY12" fmla="*/ 236242 h 693441"/>
              <a:gd name="connsiteX0" fmla="*/ 68583 w 6225541"/>
              <a:gd name="connsiteY0" fmla="*/ 236242 h 693441"/>
              <a:gd name="connsiteX1" fmla="*/ 815343 w 6225541"/>
              <a:gd name="connsiteY1" fmla="*/ 22 h 693441"/>
              <a:gd name="connsiteX2" fmla="*/ 1623063 w 6225541"/>
              <a:gd name="connsiteY2" fmla="*/ 221002 h 693441"/>
              <a:gd name="connsiteX3" fmla="*/ 2308863 w 6225541"/>
              <a:gd name="connsiteY3" fmla="*/ 30502 h 693441"/>
              <a:gd name="connsiteX4" fmla="*/ 3070862 w 6225541"/>
              <a:gd name="connsiteY4" fmla="*/ 228622 h 693441"/>
              <a:gd name="connsiteX5" fmla="*/ 3787142 w 6225541"/>
              <a:gd name="connsiteY5" fmla="*/ 15262 h 693441"/>
              <a:gd name="connsiteX6" fmla="*/ 4526281 w 6225541"/>
              <a:gd name="connsiteY6" fmla="*/ 236242 h 693441"/>
              <a:gd name="connsiteX7" fmla="*/ 5364481 w 6225541"/>
              <a:gd name="connsiteY7" fmla="*/ 22 h 693441"/>
              <a:gd name="connsiteX8" fmla="*/ 6202680 w 6225541"/>
              <a:gd name="connsiteY8" fmla="*/ 243863 h 693441"/>
              <a:gd name="connsiteX9" fmla="*/ 6225540 w 6225541"/>
              <a:gd name="connsiteY9" fmla="*/ 632481 h 693441"/>
              <a:gd name="connsiteX10" fmla="*/ 2971800 w 6225541"/>
              <a:gd name="connsiteY10" fmla="*/ 640101 h 693441"/>
              <a:gd name="connsiteX11" fmla="*/ 0 w 6225541"/>
              <a:gd name="connsiteY11" fmla="*/ 693441 h 693441"/>
              <a:gd name="connsiteX12" fmla="*/ 68583 w 6225541"/>
              <a:gd name="connsiteY12" fmla="*/ 236242 h 693441"/>
              <a:gd name="connsiteX0" fmla="*/ 0 w 6156958"/>
              <a:gd name="connsiteY0" fmla="*/ 236242 h 663385"/>
              <a:gd name="connsiteX1" fmla="*/ 746760 w 6156958"/>
              <a:gd name="connsiteY1" fmla="*/ 22 h 663385"/>
              <a:gd name="connsiteX2" fmla="*/ 1554480 w 6156958"/>
              <a:gd name="connsiteY2" fmla="*/ 221002 h 663385"/>
              <a:gd name="connsiteX3" fmla="*/ 2240280 w 6156958"/>
              <a:gd name="connsiteY3" fmla="*/ 30502 h 663385"/>
              <a:gd name="connsiteX4" fmla="*/ 3002279 w 6156958"/>
              <a:gd name="connsiteY4" fmla="*/ 228622 h 663385"/>
              <a:gd name="connsiteX5" fmla="*/ 3718559 w 6156958"/>
              <a:gd name="connsiteY5" fmla="*/ 15262 h 663385"/>
              <a:gd name="connsiteX6" fmla="*/ 4457698 w 6156958"/>
              <a:gd name="connsiteY6" fmla="*/ 236242 h 663385"/>
              <a:gd name="connsiteX7" fmla="*/ 5295898 w 6156958"/>
              <a:gd name="connsiteY7" fmla="*/ 22 h 663385"/>
              <a:gd name="connsiteX8" fmla="*/ 6134097 w 6156958"/>
              <a:gd name="connsiteY8" fmla="*/ 243863 h 663385"/>
              <a:gd name="connsiteX9" fmla="*/ 6156957 w 6156958"/>
              <a:gd name="connsiteY9" fmla="*/ 632481 h 663385"/>
              <a:gd name="connsiteX10" fmla="*/ 2903217 w 6156958"/>
              <a:gd name="connsiteY10" fmla="*/ 640101 h 663385"/>
              <a:gd name="connsiteX11" fmla="*/ 15237 w 6156958"/>
              <a:gd name="connsiteY11" fmla="*/ 640101 h 663385"/>
              <a:gd name="connsiteX12" fmla="*/ 0 w 6156958"/>
              <a:gd name="connsiteY12" fmla="*/ 236242 h 663385"/>
              <a:gd name="connsiteX0" fmla="*/ 0 w 6156957"/>
              <a:gd name="connsiteY0" fmla="*/ 236242 h 685985"/>
              <a:gd name="connsiteX1" fmla="*/ 746760 w 6156957"/>
              <a:gd name="connsiteY1" fmla="*/ 22 h 685985"/>
              <a:gd name="connsiteX2" fmla="*/ 1554480 w 6156957"/>
              <a:gd name="connsiteY2" fmla="*/ 221002 h 685985"/>
              <a:gd name="connsiteX3" fmla="*/ 2240280 w 6156957"/>
              <a:gd name="connsiteY3" fmla="*/ 30502 h 685985"/>
              <a:gd name="connsiteX4" fmla="*/ 3002279 w 6156957"/>
              <a:gd name="connsiteY4" fmla="*/ 228622 h 685985"/>
              <a:gd name="connsiteX5" fmla="*/ 3718559 w 6156957"/>
              <a:gd name="connsiteY5" fmla="*/ 15262 h 685985"/>
              <a:gd name="connsiteX6" fmla="*/ 4457698 w 6156957"/>
              <a:gd name="connsiteY6" fmla="*/ 236242 h 685985"/>
              <a:gd name="connsiteX7" fmla="*/ 5295898 w 6156957"/>
              <a:gd name="connsiteY7" fmla="*/ 22 h 685985"/>
              <a:gd name="connsiteX8" fmla="*/ 6134097 w 6156957"/>
              <a:gd name="connsiteY8" fmla="*/ 243863 h 685985"/>
              <a:gd name="connsiteX9" fmla="*/ 6156957 w 6156957"/>
              <a:gd name="connsiteY9" fmla="*/ 632481 h 685985"/>
              <a:gd name="connsiteX10" fmla="*/ 15237 w 6156957"/>
              <a:gd name="connsiteY10" fmla="*/ 640101 h 685985"/>
              <a:gd name="connsiteX11" fmla="*/ 0 w 6156957"/>
              <a:gd name="connsiteY11" fmla="*/ 236242 h 685985"/>
              <a:gd name="connsiteX0" fmla="*/ 3 w 6156960"/>
              <a:gd name="connsiteY0" fmla="*/ 236242 h 655351"/>
              <a:gd name="connsiteX1" fmla="*/ 746763 w 6156960"/>
              <a:gd name="connsiteY1" fmla="*/ 22 h 655351"/>
              <a:gd name="connsiteX2" fmla="*/ 1554483 w 6156960"/>
              <a:gd name="connsiteY2" fmla="*/ 221002 h 655351"/>
              <a:gd name="connsiteX3" fmla="*/ 2240283 w 6156960"/>
              <a:gd name="connsiteY3" fmla="*/ 30502 h 655351"/>
              <a:gd name="connsiteX4" fmla="*/ 3002282 w 6156960"/>
              <a:gd name="connsiteY4" fmla="*/ 228622 h 655351"/>
              <a:gd name="connsiteX5" fmla="*/ 3718562 w 6156960"/>
              <a:gd name="connsiteY5" fmla="*/ 15262 h 655351"/>
              <a:gd name="connsiteX6" fmla="*/ 4457701 w 6156960"/>
              <a:gd name="connsiteY6" fmla="*/ 236242 h 655351"/>
              <a:gd name="connsiteX7" fmla="*/ 5295901 w 6156960"/>
              <a:gd name="connsiteY7" fmla="*/ 22 h 655351"/>
              <a:gd name="connsiteX8" fmla="*/ 6134100 w 6156960"/>
              <a:gd name="connsiteY8" fmla="*/ 243863 h 655351"/>
              <a:gd name="connsiteX9" fmla="*/ 6156960 w 6156960"/>
              <a:gd name="connsiteY9" fmla="*/ 632481 h 655351"/>
              <a:gd name="connsiteX10" fmla="*/ 0 w 6156960"/>
              <a:gd name="connsiteY10" fmla="*/ 541041 h 655351"/>
              <a:gd name="connsiteX11" fmla="*/ 3 w 6156960"/>
              <a:gd name="connsiteY11" fmla="*/ 236242 h 655351"/>
              <a:gd name="connsiteX0" fmla="*/ 3 w 6156960"/>
              <a:gd name="connsiteY0" fmla="*/ 236242 h 571264"/>
              <a:gd name="connsiteX1" fmla="*/ 746763 w 6156960"/>
              <a:gd name="connsiteY1" fmla="*/ 22 h 571264"/>
              <a:gd name="connsiteX2" fmla="*/ 1554483 w 6156960"/>
              <a:gd name="connsiteY2" fmla="*/ 221002 h 571264"/>
              <a:gd name="connsiteX3" fmla="*/ 2240283 w 6156960"/>
              <a:gd name="connsiteY3" fmla="*/ 30502 h 571264"/>
              <a:gd name="connsiteX4" fmla="*/ 3002282 w 6156960"/>
              <a:gd name="connsiteY4" fmla="*/ 228622 h 571264"/>
              <a:gd name="connsiteX5" fmla="*/ 3718562 w 6156960"/>
              <a:gd name="connsiteY5" fmla="*/ 15262 h 571264"/>
              <a:gd name="connsiteX6" fmla="*/ 4457701 w 6156960"/>
              <a:gd name="connsiteY6" fmla="*/ 236242 h 571264"/>
              <a:gd name="connsiteX7" fmla="*/ 5295901 w 6156960"/>
              <a:gd name="connsiteY7" fmla="*/ 22 h 571264"/>
              <a:gd name="connsiteX8" fmla="*/ 6134100 w 6156960"/>
              <a:gd name="connsiteY8" fmla="*/ 243863 h 571264"/>
              <a:gd name="connsiteX9" fmla="*/ 6156960 w 6156960"/>
              <a:gd name="connsiteY9" fmla="*/ 487701 h 571264"/>
              <a:gd name="connsiteX10" fmla="*/ 0 w 6156960"/>
              <a:gd name="connsiteY10" fmla="*/ 541041 h 571264"/>
              <a:gd name="connsiteX11" fmla="*/ 3 w 6156960"/>
              <a:gd name="connsiteY11" fmla="*/ 236242 h 571264"/>
              <a:gd name="connsiteX0" fmla="*/ 3 w 6156960"/>
              <a:gd name="connsiteY0" fmla="*/ 236242 h 562446"/>
              <a:gd name="connsiteX1" fmla="*/ 746763 w 6156960"/>
              <a:gd name="connsiteY1" fmla="*/ 22 h 562446"/>
              <a:gd name="connsiteX2" fmla="*/ 1554483 w 6156960"/>
              <a:gd name="connsiteY2" fmla="*/ 221002 h 562446"/>
              <a:gd name="connsiteX3" fmla="*/ 2240283 w 6156960"/>
              <a:gd name="connsiteY3" fmla="*/ 30502 h 562446"/>
              <a:gd name="connsiteX4" fmla="*/ 3002282 w 6156960"/>
              <a:gd name="connsiteY4" fmla="*/ 228622 h 562446"/>
              <a:gd name="connsiteX5" fmla="*/ 3718562 w 6156960"/>
              <a:gd name="connsiteY5" fmla="*/ 15262 h 562446"/>
              <a:gd name="connsiteX6" fmla="*/ 4457701 w 6156960"/>
              <a:gd name="connsiteY6" fmla="*/ 236242 h 562446"/>
              <a:gd name="connsiteX7" fmla="*/ 5295901 w 6156960"/>
              <a:gd name="connsiteY7" fmla="*/ 22 h 562446"/>
              <a:gd name="connsiteX8" fmla="*/ 6134100 w 6156960"/>
              <a:gd name="connsiteY8" fmla="*/ 243863 h 562446"/>
              <a:gd name="connsiteX9" fmla="*/ 6156960 w 6156960"/>
              <a:gd name="connsiteY9" fmla="*/ 487701 h 562446"/>
              <a:gd name="connsiteX10" fmla="*/ 0 w 6156960"/>
              <a:gd name="connsiteY10" fmla="*/ 541041 h 562446"/>
              <a:gd name="connsiteX11" fmla="*/ 3 w 6156960"/>
              <a:gd name="connsiteY11" fmla="*/ 236242 h 562446"/>
              <a:gd name="connsiteX0" fmla="*/ 3 w 6156960"/>
              <a:gd name="connsiteY0" fmla="*/ 236226 h 562430"/>
              <a:gd name="connsiteX1" fmla="*/ 754383 w 6156960"/>
              <a:gd name="connsiteY1" fmla="*/ 68586 h 562430"/>
              <a:gd name="connsiteX2" fmla="*/ 1554483 w 6156960"/>
              <a:gd name="connsiteY2" fmla="*/ 220986 h 562430"/>
              <a:gd name="connsiteX3" fmla="*/ 2240283 w 6156960"/>
              <a:gd name="connsiteY3" fmla="*/ 30486 h 562430"/>
              <a:gd name="connsiteX4" fmla="*/ 3002282 w 6156960"/>
              <a:gd name="connsiteY4" fmla="*/ 228606 h 562430"/>
              <a:gd name="connsiteX5" fmla="*/ 3718562 w 6156960"/>
              <a:gd name="connsiteY5" fmla="*/ 15246 h 562430"/>
              <a:gd name="connsiteX6" fmla="*/ 4457701 w 6156960"/>
              <a:gd name="connsiteY6" fmla="*/ 236226 h 562430"/>
              <a:gd name="connsiteX7" fmla="*/ 5295901 w 6156960"/>
              <a:gd name="connsiteY7" fmla="*/ 6 h 562430"/>
              <a:gd name="connsiteX8" fmla="*/ 6134100 w 6156960"/>
              <a:gd name="connsiteY8" fmla="*/ 243847 h 562430"/>
              <a:gd name="connsiteX9" fmla="*/ 6156960 w 6156960"/>
              <a:gd name="connsiteY9" fmla="*/ 487685 h 562430"/>
              <a:gd name="connsiteX10" fmla="*/ 0 w 6156960"/>
              <a:gd name="connsiteY10" fmla="*/ 541025 h 562430"/>
              <a:gd name="connsiteX11" fmla="*/ 3 w 6156960"/>
              <a:gd name="connsiteY11" fmla="*/ 236226 h 562430"/>
              <a:gd name="connsiteX0" fmla="*/ 3 w 6156960"/>
              <a:gd name="connsiteY0" fmla="*/ 236226 h 562430"/>
              <a:gd name="connsiteX1" fmla="*/ 754383 w 6156960"/>
              <a:gd name="connsiteY1" fmla="*/ 68586 h 562430"/>
              <a:gd name="connsiteX2" fmla="*/ 1554483 w 6156960"/>
              <a:gd name="connsiteY2" fmla="*/ 220986 h 562430"/>
              <a:gd name="connsiteX3" fmla="*/ 2240283 w 6156960"/>
              <a:gd name="connsiteY3" fmla="*/ 91446 h 562430"/>
              <a:gd name="connsiteX4" fmla="*/ 3002282 w 6156960"/>
              <a:gd name="connsiteY4" fmla="*/ 228606 h 562430"/>
              <a:gd name="connsiteX5" fmla="*/ 3718562 w 6156960"/>
              <a:gd name="connsiteY5" fmla="*/ 15246 h 562430"/>
              <a:gd name="connsiteX6" fmla="*/ 4457701 w 6156960"/>
              <a:gd name="connsiteY6" fmla="*/ 236226 h 562430"/>
              <a:gd name="connsiteX7" fmla="*/ 5295901 w 6156960"/>
              <a:gd name="connsiteY7" fmla="*/ 6 h 562430"/>
              <a:gd name="connsiteX8" fmla="*/ 6134100 w 6156960"/>
              <a:gd name="connsiteY8" fmla="*/ 243847 h 562430"/>
              <a:gd name="connsiteX9" fmla="*/ 6156960 w 6156960"/>
              <a:gd name="connsiteY9" fmla="*/ 487685 h 562430"/>
              <a:gd name="connsiteX10" fmla="*/ 0 w 6156960"/>
              <a:gd name="connsiteY10" fmla="*/ 541025 h 562430"/>
              <a:gd name="connsiteX11" fmla="*/ 3 w 6156960"/>
              <a:gd name="connsiteY11" fmla="*/ 236226 h 562430"/>
              <a:gd name="connsiteX0" fmla="*/ 3 w 6156960"/>
              <a:gd name="connsiteY0" fmla="*/ 236226 h 562430"/>
              <a:gd name="connsiteX1" fmla="*/ 754383 w 6156960"/>
              <a:gd name="connsiteY1" fmla="*/ 68586 h 562430"/>
              <a:gd name="connsiteX2" fmla="*/ 1554483 w 6156960"/>
              <a:gd name="connsiteY2" fmla="*/ 220986 h 562430"/>
              <a:gd name="connsiteX3" fmla="*/ 2240283 w 6156960"/>
              <a:gd name="connsiteY3" fmla="*/ 91446 h 562430"/>
              <a:gd name="connsiteX4" fmla="*/ 3002282 w 6156960"/>
              <a:gd name="connsiteY4" fmla="*/ 228606 h 562430"/>
              <a:gd name="connsiteX5" fmla="*/ 3733802 w 6156960"/>
              <a:gd name="connsiteY5" fmla="*/ 91446 h 562430"/>
              <a:gd name="connsiteX6" fmla="*/ 4457701 w 6156960"/>
              <a:gd name="connsiteY6" fmla="*/ 236226 h 562430"/>
              <a:gd name="connsiteX7" fmla="*/ 5295901 w 6156960"/>
              <a:gd name="connsiteY7" fmla="*/ 6 h 562430"/>
              <a:gd name="connsiteX8" fmla="*/ 6134100 w 6156960"/>
              <a:gd name="connsiteY8" fmla="*/ 243847 h 562430"/>
              <a:gd name="connsiteX9" fmla="*/ 6156960 w 6156960"/>
              <a:gd name="connsiteY9" fmla="*/ 487685 h 562430"/>
              <a:gd name="connsiteX10" fmla="*/ 0 w 6156960"/>
              <a:gd name="connsiteY10" fmla="*/ 541025 h 562430"/>
              <a:gd name="connsiteX11" fmla="*/ 3 w 6156960"/>
              <a:gd name="connsiteY11" fmla="*/ 236226 h 562430"/>
              <a:gd name="connsiteX0" fmla="*/ 3 w 6156960"/>
              <a:gd name="connsiteY0" fmla="*/ 167672 h 493876"/>
              <a:gd name="connsiteX1" fmla="*/ 754383 w 6156960"/>
              <a:gd name="connsiteY1" fmla="*/ 32 h 493876"/>
              <a:gd name="connsiteX2" fmla="*/ 1554483 w 6156960"/>
              <a:gd name="connsiteY2" fmla="*/ 152432 h 493876"/>
              <a:gd name="connsiteX3" fmla="*/ 2240283 w 6156960"/>
              <a:gd name="connsiteY3" fmla="*/ 22892 h 493876"/>
              <a:gd name="connsiteX4" fmla="*/ 3002282 w 6156960"/>
              <a:gd name="connsiteY4" fmla="*/ 160052 h 493876"/>
              <a:gd name="connsiteX5" fmla="*/ 3733802 w 6156960"/>
              <a:gd name="connsiteY5" fmla="*/ 22892 h 493876"/>
              <a:gd name="connsiteX6" fmla="*/ 4457701 w 6156960"/>
              <a:gd name="connsiteY6" fmla="*/ 167672 h 493876"/>
              <a:gd name="connsiteX7" fmla="*/ 5334001 w 6156960"/>
              <a:gd name="connsiteY7" fmla="*/ 15272 h 493876"/>
              <a:gd name="connsiteX8" fmla="*/ 6134100 w 6156960"/>
              <a:gd name="connsiteY8" fmla="*/ 175293 h 493876"/>
              <a:gd name="connsiteX9" fmla="*/ 6156960 w 6156960"/>
              <a:gd name="connsiteY9" fmla="*/ 419131 h 493876"/>
              <a:gd name="connsiteX10" fmla="*/ 0 w 6156960"/>
              <a:gd name="connsiteY10" fmla="*/ 472471 h 493876"/>
              <a:gd name="connsiteX11" fmla="*/ 3 w 6156960"/>
              <a:gd name="connsiteY11" fmla="*/ 167672 h 493876"/>
              <a:gd name="connsiteX0" fmla="*/ 3 w 6161894"/>
              <a:gd name="connsiteY0" fmla="*/ 167672 h 493876"/>
              <a:gd name="connsiteX1" fmla="*/ 754383 w 6161894"/>
              <a:gd name="connsiteY1" fmla="*/ 32 h 493876"/>
              <a:gd name="connsiteX2" fmla="*/ 1554483 w 6161894"/>
              <a:gd name="connsiteY2" fmla="*/ 152432 h 493876"/>
              <a:gd name="connsiteX3" fmla="*/ 2240283 w 6161894"/>
              <a:gd name="connsiteY3" fmla="*/ 22892 h 493876"/>
              <a:gd name="connsiteX4" fmla="*/ 3002282 w 6161894"/>
              <a:gd name="connsiteY4" fmla="*/ 160052 h 493876"/>
              <a:gd name="connsiteX5" fmla="*/ 3733802 w 6161894"/>
              <a:gd name="connsiteY5" fmla="*/ 22892 h 493876"/>
              <a:gd name="connsiteX6" fmla="*/ 4457701 w 6161894"/>
              <a:gd name="connsiteY6" fmla="*/ 167672 h 493876"/>
              <a:gd name="connsiteX7" fmla="*/ 5334001 w 6161894"/>
              <a:gd name="connsiteY7" fmla="*/ 15272 h 493876"/>
              <a:gd name="connsiteX8" fmla="*/ 6157519 w 6161894"/>
              <a:gd name="connsiteY8" fmla="*/ 175293 h 493876"/>
              <a:gd name="connsiteX9" fmla="*/ 6156960 w 6161894"/>
              <a:gd name="connsiteY9" fmla="*/ 419131 h 493876"/>
              <a:gd name="connsiteX10" fmla="*/ 0 w 6161894"/>
              <a:gd name="connsiteY10" fmla="*/ 472471 h 493876"/>
              <a:gd name="connsiteX11" fmla="*/ 3 w 6161894"/>
              <a:gd name="connsiteY11" fmla="*/ 167672 h 49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61894" h="493876">
                <a:moveTo>
                  <a:pt x="3" y="167672"/>
                </a:moveTo>
                <a:cubicBezTo>
                  <a:pt x="248923" y="88932"/>
                  <a:pt x="495303" y="2572"/>
                  <a:pt x="754383" y="32"/>
                </a:cubicBezTo>
                <a:cubicBezTo>
                  <a:pt x="1013463" y="-2508"/>
                  <a:pt x="1306833" y="148622"/>
                  <a:pt x="1554483" y="152432"/>
                </a:cubicBezTo>
                <a:cubicBezTo>
                  <a:pt x="1802133" y="156242"/>
                  <a:pt x="1971043" y="25432"/>
                  <a:pt x="2240283" y="22892"/>
                </a:cubicBezTo>
                <a:cubicBezTo>
                  <a:pt x="2509523" y="20352"/>
                  <a:pt x="2753362" y="160052"/>
                  <a:pt x="3002282" y="160052"/>
                </a:cubicBezTo>
                <a:cubicBezTo>
                  <a:pt x="3251202" y="160052"/>
                  <a:pt x="3486152" y="33052"/>
                  <a:pt x="3733802" y="22892"/>
                </a:cubicBezTo>
                <a:cubicBezTo>
                  <a:pt x="3981452" y="12732"/>
                  <a:pt x="4191001" y="168942"/>
                  <a:pt x="4457701" y="167672"/>
                </a:cubicBezTo>
                <a:cubicBezTo>
                  <a:pt x="4724401" y="166402"/>
                  <a:pt x="5050698" y="14002"/>
                  <a:pt x="5334001" y="15272"/>
                </a:cubicBezTo>
                <a:cubicBezTo>
                  <a:pt x="5617304" y="16542"/>
                  <a:pt x="6157519" y="176880"/>
                  <a:pt x="6157519" y="175293"/>
                </a:cubicBezTo>
                <a:cubicBezTo>
                  <a:pt x="6167679" y="334043"/>
                  <a:pt x="6156960" y="423894"/>
                  <a:pt x="6156960" y="419131"/>
                </a:cubicBezTo>
                <a:cubicBezTo>
                  <a:pt x="5160010" y="431831"/>
                  <a:pt x="1026160" y="538511"/>
                  <a:pt x="0" y="472471"/>
                </a:cubicBezTo>
                <a:cubicBezTo>
                  <a:pt x="1" y="370871"/>
                  <a:pt x="2" y="269272"/>
                  <a:pt x="3" y="1676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5B706C1-7D11-4A58-A8B5-F5E3830F713E}"/>
              </a:ext>
            </a:extLst>
          </p:cNvPr>
          <p:cNvSpPr/>
          <p:nvPr/>
        </p:nvSpPr>
        <p:spPr>
          <a:xfrm>
            <a:off x="6903720" y="6602176"/>
            <a:ext cx="1280160" cy="583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899F12B-3AE7-4A43-BC0C-BFB3476C9E7F}"/>
              </a:ext>
            </a:extLst>
          </p:cNvPr>
          <p:cNvSpPr/>
          <p:nvPr/>
        </p:nvSpPr>
        <p:spPr>
          <a:xfrm>
            <a:off x="6935251" y="1704508"/>
            <a:ext cx="1281392" cy="1281392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00026 -0.496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erim\lab\projects\inversemap-paper\paper\images\salledebain\bathroom-r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599"/>
            <a:ext cx="12903200" cy="73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777194-DC01-4C40-A101-E07241478014}"/>
              </a:ext>
            </a:extLst>
          </p:cNvPr>
          <p:cNvGrpSpPr/>
          <p:nvPr/>
        </p:nvGrpSpPr>
        <p:grpSpPr>
          <a:xfrm>
            <a:off x="8134351" y="1"/>
            <a:ext cx="4057651" cy="6858000"/>
            <a:chOff x="8134351" y="1"/>
            <a:chExt cx="4057651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3BF31B-9A4F-4012-A064-2CB5FFDC8730}"/>
                </a:ext>
              </a:extLst>
            </p:cNvPr>
            <p:cNvGrpSpPr/>
            <p:nvPr/>
          </p:nvGrpSpPr>
          <p:grpSpPr>
            <a:xfrm>
              <a:off x="8149167" y="1"/>
              <a:ext cx="4042833" cy="6858000"/>
              <a:chOff x="6176987" y="1011285"/>
              <a:chExt cx="3446674" cy="5846715"/>
            </a:xfrm>
          </p:grpSpPr>
          <p:pic>
            <p:nvPicPr>
              <p:cNvPr id="6" name="Picture 4" descr="C:\Users\perim\lab\projects\inversemap-paper\paper\images\salledebain\bathroom-mmlt.jpg">
                <a:extLst>
                  <a:ext uri="{FF2B5EF4-FFF2-40B4-BE49-F238E27FC236}">
                    <a16:creationId xmlns:a16="http://schemas.microsoft.com/office/drawing/2014/main" id="{6E91A835-FC84-4927-9345-0757D43755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7" t="77934" r="74866" b="4033"/>
              <a:stretch/>
            </p:blipFill>
            <p:spPr bwMode="auto">
              <a:xfrm>
                <a:off x="6176987" y="2960190"/>
                <a:ext cx="3446674" cy="1948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perim\lab\projects\inversemap-paper\paper\images\salledebain\bathroom-mlt.jpg">
                <a:extLst>
                  <a:ext uri="{FF2B5EF4-FFF2-40B4-BE49-F238E27FC236}">
                    <a16:creationId xmlns:a16="http://schemas.microsoft.com/office/drawing/2014/main" id="{77D72892-8B03-4D9D-850B-6DB17C0004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7" t="77934" r="74866" b="4033"/>
              <a:stretch/>
            </p:blipFill>
            <p:spPr bwMode="auto">
              <a:xfrm>
                <a:off x="6176987" y="1011285"/>
                <a:ext cx="3446674" cy="1948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C:\Users\perim\lab\projects\inversemap-paper\paper\images\salledebain\bathroom-us.jpg">
                <a:extLst>
                  <a:ext uri="{FF2B5EF4-FFF2-40B4-BE49-F238E27FC236}">
                    <a16:creationId xmlns:a16="http://schemas.microsoft.com/office/drawing/2014/main" id="{6278C34F-6E84-4D6D-9432-5B19C91203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87" t="77934" r="74866" b="4033"/>
              <a:stretch/>
            </p:blipFill>
            <p:spPr bwMode="auto">
              <a:xfrm>
                <a:off x="6176987" y="4909095"/>
                <a:ext cx="3446674" cy="19489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C2021A-0305-482E-A950-FCB822E1EC9D}"/>
                </a:ext>
              </a:extLst>
            </p:cNvPr>
            <p:cNvSpPr/>
            <p:nvPr/>
          </p:nvSpPr>
          <p:spPr>
            <a:xfrm>
              <a:off x="8134352" y="18923"/>
              <a:ext cx="4057650" cy="2266175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BAC6C0-07AC-4256-8FDF-4763912D7B52}"/>
                </a:ext>
              </a:extLst>
            </p:cNvPr>
            <p:cNvSpPr/>
            <p:nvPr/>
          </p:nvSpPr>
          <p:spPr>
            <a:xfrm>
              <a:off x="8134351" y="2313482"/>
              <a:ext cx="4057650" cy="2266175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4DCA21-CA80-43B3-80AA-1F02CD6B80F6}"/>
                </a:ext>
              </a:extLst>
            </p:cNvPr>
            <p:cNvSpPr/>
            <p:nvPr/>
          </p:nvSpPr>
          <p:spPr>
            <a:xfrm>
              <a:off x="8134351" y="4570196"/>
              <a:ext cx="4057650" cy="2266175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3220A2-8F00-486C-B49A-A5A99E1DFA14}"/>
                </a:ext>
              </a:extLst>
            </p:cNvPr>
            <p:cNvSpPr txBox="1"/>
            <p:nvPr/>
          </p:nvSpPr>
          <p:spPr>
            <a:xfrm>
              <a:off x="8302977" y="2351244"/>
              <a:ext cx="364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Multiplexed MLT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4DF3DF-AE00-4C50-9780-014E69F9CA14}"/>
                </a:ext>
              </a:extLst>
            </p:cNvPr>
            <p:cNvSpPr txBox="1"/>
            <p:nvPr/>
          </p:nvSpPr>
          <p:spPr>
            <a:xfrm>
              <a:off x="8302977" y="72586"/>
              <a:ext cx="1052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MLT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1D02B7-3670-4755-B5A7-714342870203}"/>
                </a:ext>
              </a:extLst>
            </p:cNvPr>
            <p:cNvSpPr txBox="1"/>
            <p:nvPr/>
          </p:nvSpPr>
          <p:spPr>
            <a:xfrm>
              <a:off x="8302977" y="4579657"/>
              <a:ext cx="11649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Ours</a:t>
              </a:r>
              <a:endParaRPr lang="en-US" sz="32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C4D61C5-16CC-4491-B4F6-1948E03109B4}"/>
              </a:ext>
            </a:extLst>
          </p:cNvPr>
          <p:cNvSpPr/>
          <p:nvPr/>
        </p:nvSpPr>
        <p:spPr>
          <a:xfrm>
            <a:off x="304800" y="2078037"/>
            <a:ext cx="2316481" cy="13019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1BA7D7-4EDC-4428-A804-66A872048991}"/>
              </a:ext>
            </a:extLst>
          </p:cNvPr>
          <p:cNvGrpSpPr/>
          <p:nvPr/>
        </p:nvGrpSpPr>
        <p:grpSpPr>
          <a:xfrm>
            <a:off x="8134351" y="0"/>
            <a:ext cx="4057651" cy="6841748"/>
            <a:chOff x="8134351" y="0"/>
            <a:chExt cx="4057651" cy="68417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6935C3-D8C7-4530-9206-2125B208E954}"/>
                </a:ext>
              </a:extLst>
            </p:cNvPr>
            <p:cNvGrpSpPr/>
            <p:nvPr/>
          </p:nvGrpSpPr>
          <p:grpSpPr>
            <a:xfrm>
              <a:off x="8134351" y="0"/>
              <a:ext cx="4057650" cy="6841748"/>
              <a:chOff x="4933950" y="752236"/>
              <a:chExt cx="2316481" cy="3905901"/>
            </a:xfrm>
          </p:grpSpPr>
          <p:pic>
            <p:nvPicPr>
              <p:cNvPr id="27" name="Picture 26" descr="A close up of a blue wall&#10;&#10;Description generated with high confidence">
                <a:extLst>
                  <a:ext uri="{FF2B5EF4-FFF2-40B4-BE49-F238E27FC236}">
                    <a16:creationId xmlns:a16="http://schemas.microsoft.com/office/drawing/2014/main" id="{2A9BB3F3-02B1-443B-8FA7-BEA30EF2C9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5" t="31243" r="77466" b="50921"/>
              <a:stretch/>
            </p:blipFill>
            <p:spPr>
              <a:xfrm>
                <a:off x="4933950" y="3356170"/>
                <a:ext cx="2316481" cy="1301967"/>
              </a:xfrm>
              <a:prstGeom prst="rect">
                <a:avLst/>
              </a:prstGeom>
            </p:spPr>
          </p:pic>
          <p:pic>
            <p:nvPicPr>
              <p:cNvPr id="28" name="Picture 27" descr="A close up of a blue wall&#10;&#10;Description generated with high confidence">
                <a:extLst>
                  <a:ext uri="{FF2B5EF4-FFF2-40B4-BE49-F238E27FC236}">
                    <a16:creationId xmlns:a16="http://schemas.microsoft.com/office/drawing/2014/main" id="{A86687F1-C86B-45D5-BB0D-8F77BCBCDB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" t="31589" r="77473" b="50580"/>
              <a:stretch/>
            </p:blipFill>
            <p:spPr>
              <a:xfrm>
                <a:off x="4933950" y="2054203"/>
                <a:ext cx="2316481" cy="1301967"/>
              </a:xfrm>
              <a:prstGeom prst="rect">
                <a:avLst/>
              </a:prstGeom>
            </p:spPr>
          </p:pic>
          <p:pic>
            <p:nvPicPr>
              <p:cNvPr id="29" name="Picture 28" descr="A close up of a blue wall&#10;&#10;Description generated with high confidence">
                <a:extLst>
                  <a:ext uri="{FF2B5EF4-FFF2-40B4-BE49-F238E27FC236}">
                    <a16:creationId xmlns:a16="http://schemas.microsoft.com/office/drawing/2014/main" id="{F3BCBA58-011B-4844-BFD2-5E6E54C1DD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5" t="31373" r="77461" b="50586"/>
              <a:stretch/>
            </p:blipFill>
            <p:spPr>
              <a:xfrm>
                <a:off x="4933950" y="752236"/>
                <a:ext cx="2316481" cy="1301967"/>
              </a:xfrm>
              <a:prstGeom prst="rect">
                <a:avLst/>
              </a:prstGeom>
            </p:spPr>
          </p:pic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DBB2E1-217E-404F-85A7-5352633D7AE0}"/>
                </a:ext>
              </a:extLst>
            </p:cNvPr>
            <p:cNvSpPr/>
            <p:nvPr/>
          </p:nvSpPr>
          <p:spPr>
            <a:xfrm>
              <a:off x="8134352" y="18923"/>
              <a:ext cx="4057650" cy="22661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6144BCF-D78C-443A-A79F-EF53C3055608}"/>
                </a:ext>
              </a:extLst>
            </p:cNvPr>
            <p:cNvSpPr/>
            <p:nvPr/>
          </p:nvSpPr>
          <p:spPr>
            <a:xfrm>
              <a:off x="8134351" y="2313482"/>
              <a:ext cx="4057650" cy="22661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3F0AA1-F876-44B9-9270-213CA46A5A02}"/>
                </a:ext>
              </a:extLst>
            </p:cNvPr>
            <p:cNvSpPr/>
            <p:nvPr/>
          </p:nvSpPr>
          <p:spPr>
            <a:xfrm>
              <a:off x="8134351" y="4570196"/>
              <a:ext cx="4057650" cy="22661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75E7EE-3366-491B-893B-AF93C53EC4A6}"/>
                </a:ext>
              </a:extLst>
            </p:cNvPr>
            <p:cNvSpPr txBox="1"/>
            <p:nvPr/>
          </p:nvSpPr>
          <p:spPr>
            <a:xfrm>
              <a:off x="8302977" y="2351244"/>
              <a:ext cx="364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Multiplexed MLT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51E5A5F-37BF-4E0C-8F6E-1009E2CAA530}"/>
                </a:ext>
              </a:extLst>
            </p:cNvPr>
            <p:cNvSpPr txBox="1"/>
            <p:nvPr/>
          </p:nvSpPr>
          <p:spPr>
            <a:xfrm>
              <a:off x="8302977" y="72586"/>
              <a:ext cx="1052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MLT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2C6328-13D3-4AD1-A7AF-1647B88C857A}"/>
                </a:ext>
              </a:extLst>
            </p:cNvPr>
            <p:cNvSpPr txBox="1"/>
            <p:nvPr/>
          </p:nvSpPr>
          <p:spPr>
            <a:xfrm>
              <a:off x="8302977" y="4579657"/>
              <a:ext cx="11649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n w="3175">
                    <a:noFill/>
                  </a:ln>
                  <a:solidFill>
                    <a:srgbClr val="FFFFFF"/>
                  </a:solidFill>
                  <a:effectLst>
                    <a:glow rad="63500">
                      <a:schemeClr val="tx1"/>
                    </a:glow>
                  </a:effectLst>
                </a:rPr>
                <a:t>Ours</a:t>
              </a:r>
              <a:endParaRPr lang="en-US" sz="32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2299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2539 0.493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24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perim\lab\projects\inversemap-paper\paper\images\salledebain\bathroom-r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599"/>
            <a:ext cx="12903200" cy="73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5A10A35-A742-4747-98B4-59559CDF3C57}"/>
              </a:ext>
            </a:extLst>
          </p:cNvPr>
          <p:cNvGrpSpPr/>
          <p:nvPr/>
        </p:nvGrpSpPr>
        <p:grpSpPr>
          <a:xfrm>
            <a:off x="8134351" y="-3832"/>
            <a:ext cx="4069097" cy="6840203"/>
            <a:chOff x="5228681" y="983131"/>
            <a:chExt cx="2331296" cy="3918938"/>
          </a:xfrm>
        </p:grpSpPr>
        <p:pic>
          <p:nvPicPr>
            <p:cNvPr id="19" name="Picture 18" descr="A close up of a blue wall&#10;&#10;Description generated with high confidence">
              <a:extLst>
                <a:ext uri="{FF2B5EF4-FFF2-40B4-BE49-F238E27FC236}">
                  <a16:creationId xmlns:a16="http://schemas.microsoft.com/office/drawing/2014/main" id="{778369B2-9F7E-45BE-B71C-E5DB3E2A9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8" t="77920" r="75058" b="4250"/>
            <a:stretch/>
          </p:blipFill>
          <p:spPr>
            <a:xfrm>
              <a:off x="5228681" y="3600102"/>
              <a:ext cx="2316481" cy="1301967"/>
            </a:xfrm>
            <a:prstGeom prst="rect">
              <a:avLst/>
            </a:prstGeom>
          </p:spPr>
        </p:pic>
        <p:pic>
          <p:nvPicPr>
            <p:cNvPr id="17" name="Picture 16" descr="A close up of a blue wall&#10;&#10;Description generated with high confidence">
              <a:extLst>
                <a:ext uri="{FF2B5EF4-FFF2-40B4-BE49-F238E27FC236}">
                  <a16:creationId xmlns:a16="http://schemas.microsoft.com/office/drawing/2014/main" id="{F0C6B39D-5375-42C1-9D15-6D0CA2B0E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8" t="77920" r="75058" b="4250"/>
            <a:stretch/>
          </p:blipFill>
          <p:spPr>
            <a:xfrm>
              <a:off x="5243496" y="2285098"/>
              <a:ext cx="2316481" cy="1301967"/>
            </a:xfrm>
            <a:prstGeom prst="rect">
              <a:avLst/>
            </a:prstGeom>
          </p:spPr>
        </p:pic>
        <p:pic>
          <p:nvPicPr>
            <p:cNvPr id="4" name="Picture 3" descr="A close up of a blue wall&#10;&#10;Description generated with high confidence">
              <a:extLst>
                <a:ext uri="{FF2B5EF4-FFF2-40B4-BE49-F238E27FC236}">
                  <a16:creationId xmlns:a16="http://schemas.microsoft.com/office/drawing/2014/main" id="{CA7309D1-A2CD-4E17-B450-C58F8A2C7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8" t="77920" r="75058" b="4250"/>
            <a:stretch/>
          </p:blipFill>
          <p:spPr>
            <a:xfrm>
              <a:off x="5228681" y="983131"/>
              <a:ext cx="2316481" cy="1301967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EC2021A-0305-482E-A950-FCB822E1EC9D}"/>
              </a:ext>
            </a:extLst>
          </p:cNvPr>
          <p:cNvSpPr/>
          <p:nvPr/>
        </p:nvSpPr>
        <p:spPr>
          <a:xfrm>
            <a:off x="8134352" y="18923"/>
            <a:ext cx="4057650" cy="22661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BAC6C0-07AC-4256-8FDF-4763912D7B52}"/>
              </a:ext>
            </a:extLst>
          </p:cNvPr>
          <p:cNvSpPr/>
          <p:nvPr/>
        </p:nvSpPr>
        <p:spPr>
          <a:xfrm>
            <a:off x="8134351" y="2313482"/>
            <a:ext cx="4057650" cy="22661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4DCA21-CA80-43B3-80AA-1F02CD6B80F6}"/>
              </a:ext>
            </a:extLst>
          </p:cNvPr>
          <p:cNvSpPr/>
          <p:nvPr/>
        </p:nvSpPr>
        <p:spPr>
          <a:xfrm>
            <a:off x="8134351" y="4570196"/>
            <a:ext cx="4057650" cy="2266175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220A2-8F00-486C-B49A-A5A99E1DFA14}"/>
              </a:ext>
            </a:extLst>
          </p:cNvPr>
          <p:cNvSpPr txBox="1"/>
          <p:nvPr/>
        </p:nvSpPr>
        <p:spPr>
          <a:xfrm>
            <a:off x="8302977" y="2351244"/>
            <a:ext cx="364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Multiplexed MLT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4DF3DF-AE00-4C50-9780-014E69F9CA14}"/>
              </a:ext>
            </a:extLst>
          </p:cNvPr>
          <p:cNvSpPr txBox="1"/>
          <p:nvPr/>
        </p:nvSpPr>
        <p:spPr>
          <a:xfrm>
            <a:off x="8302977" y="72586"/>
            <a:ext cx="10527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MLT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D02B7-3670-4755-B5A7-714342870203}"/>
              </a:ext>
            </a:extLst>
          </p:cNvPr>
          <p:cNvSpPr txBox="1"/>
          <p:nvPr/>
        </p:nvSpPr>
        <p:spPr>
          <a:xfrm>
            <a:off x="8302977" y="4579657"/>
            <a:ext cx="116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3175">
                  <a:noFill/>
                </a:ln>
                <a:solidFill>
                  <a:srgbClr val="FFFFFF"/>
                </a:solidFill>
                <a:effectLst>
                  <a:glow rad="63500">
                    <a:schemeClr val="tx1"/>
                  </a:glow>
                </a:effectLst>
              </a:rPr>
              <a:t>Ours</a:t>
            </a:r>
            <a:endParaRPr lang="en-US" sz="3200" dirty="0">
              <a:ln w="3175">
                <a:noFill/>
              </a:ln>
              <a:solidFill>
                <a:srgbClr val="FFFFFF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62320C-13BF-43C3-95E8-6A7D6949CC36}"/>
              </a:ext>
            </a:extLst>
          </p:cNvPr>
          <p:cNvSpPr/>
          <p:nvPr/>
        </p:nvSpPr>
        <p:spPr>
          <a:xfrm>
            <a:off x="618580" y="5461000"/>
            <a:ext cx="2316481" cy="130196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36223559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859F2B-957C-4DEB-AA39-F0EB2BE9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E89CA-52AA-4550-82B4-07DC5C3A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Handling the case of a cumulative distribution function where the analytical form does not exist</a:t>
            </a:r>
          </a:p>
          <a:p>
            <a:pPr lvl="1"/>
            <a:r>
              <a:rPr lang="en-US" dirty="0"/>
              <a:t>e.g., Woodcock tracking</a:t>
            </a:r>
          </a:p>
          <a:p>
            <a:r>
              <a:rPr lang="en-US" dirty="0"/>
              <a:t>Numerical precision of inverse path sampler</a:t>
            </a:r>
          </a:p>
          <a:p>
            <a:pPr lvl="1"/>
            <a:r>
              <a:rPr lang="en-US" dirty="0"/>
              <a:t>Double precision</a:t>
            </a:r>
          </a:p>
          <a:p>
            <a:pPr lvl="1"/>
            <a:r>
              <a:rPr lang="en-US" dirty="0"/>
              <a:t>Numerical guards</a:t>
            </a:r>
          </a:p>
        </p:txBody>
      </p:sp>
    </p:spTree>
    <p:extLst>
      <p:ext uri="{BB962C8B-B14F-4D97-AF65-F5344CB8AC3E}">
        <p14:creationId xmlns:p14="http://schemas.microsoft.com/office/powerpoint/2010/main" val="23713666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83123-8176-4396-B3E4-1DCF1C048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0B44-7D90-4DE6-A798-53E630C50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1353800" cy="3124731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Novel MCMC rendering framework</a:t>
            </a:r>
          </a:p>
          <a:p>
            <a:pPr lvl="1"/>
            <a:r>
              <a:rPr lang="en-US" dirty="0"/>
              <a:t>Fuses two different state spaces into one framework</a:t>
            </a:r>
          </a:p>
          <a:p>
            <a:pPr lvl="1"/>
            <a:r>
              <a:rPr lang="en-US" dirty="0"/>
              <a:t>Introduces the concept of an inverse path sampler</a:t>
            </a:r>
          </a:p>
          <a:p>
            <a:pPr lvl="1"/>
            <a:r>
              <a:rPr lang="en-US" dirty="0"/>
              <a:t>Resolves the trade-off between MLT and Multiplexed MLT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6094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6348B0-88DD-4255-9075-8A73951392EB}"/>
              </a:ext>
            </a:extLst>
          </p:cNvPr>
          <p:cNvSpPr txBox="1"/>
          <p:nvPr/>
        </p:nvSpPr>
        <p:spPr>
          <a:xfrm>
            <a:off x="1619561" y="2686050"/>
            <a:ext cx="90233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Code is available on the project site!</a:t>
            </a:r>
          </a:p>
          <a:p>
            <a:pPr algn="ctr"/>
            <a:r>
              <a:rPr lang="en-US" sz="3600" dirty="0"/>
              <a:t>http://lightmetrica.org/h-otsu/project/inverse/</a:t>
            </a:r>
          </a:p>
        </p:txBody>
      </p:sp>
    </p:spTree>
    <p:extLst>
      <p:ext uri="{BB962C8B-B14F-4D97-AF65-F5344CB8AC3E}">
        <p14:creationId xmlns:p14="http://schemas.microsoft.com/office/powerpoint/2010/main" val="3678522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235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8A29C6-5561-4DA5-A9FC-00643A86F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42469"/>
            <a:ext cx="10515600" cy="1350924"/>
          </a:xfrm>
        </p:spPr>
        <p:txBody>
          <a:bodyPr/>
          <a:lstStyle/>
          <a:p>
            <a:r>
              <a:rPr lang="en-US" dirty="0"/>
              <a:t>Supplemental slides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0165E-3F9D-43F8-9C0B-9129C89F5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1309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DCF5A-1A10-4561-848A-BFCF4F25A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725150" cy="4707392"/>
          </a:xfrm>
        </p:spPr>
        <p:txBody>
          <a:bodyPr/>
          <a:lstStyle/>
          <a:p>
            <a:r>
              <a:rPr lang="en-US" dirty="0"/>
              <a:t>Uses </a:t>
            </a:r>
            <a:r>
              <a:rPr lang="en-US" b="1" i="1" dirty="0"/>
              <a:t>multiplexed</a:t>
            </a:r>
            <a:r>
              <a:rPr lang="en-US" dirty="0"/>
              <a:t> primary sample space </a:t>
            </a:r>
            <a:r>
              <a:rPr lang="en-US" sz="2400" dirty="0"/>
              <a:t>[Hachisuka et al. 2014]</a:t>
            </a:r>
            <a:r>
              <a:rPr lang="en-US" dirty="0"/>
              <a:t> for bidirectional case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DBBE836-551F-49A1-93DF-7300FA7770F3}"/>
              </a:ext>
            </a:extLst>
          </p:cNvPr>
          <p:cNvGrpSpPr/>
          <p:nvPr/>
        </p:nvGrpSpPr>
        <p:grpSpPr>
          <a:xfrm>
            <a:off x="4918383" y="3259370"/>
            <a:ext cx="2564784" cy="2569155"/>
            <a:chOff x="2442866" y="2112621"/>
            <a:chExt cx="2564784" cy="25691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742AD79-62AE-43CD-B1BF-27AD14F2CFE4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B79A74C-35C5-4F0D-A680-2E70C48C3F2B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F3C19289-4121-4456-8458-0801BA4FF706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68126FD-D079-4A77-B01F-09911AFD9A52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A832A20-B819-4B99-AD9F-EADA9D5A52A0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7AEF456-7CF6-40F0-A07E-64E6642909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72E4639C-7D61-4600-95CE-5CCDAEAD05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D18A203-77D6-49FD-B3F8-B56E2430B3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E3F744C-8A3A-48F2-97B4-FCEA38D2A5B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47738E2-313F-48F6-94F5-4A80D272E4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B2B1FAC-2C77-49A2-AF66-E64D40528E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CA9DAC6-FE11-48C4-8198-B9B05C396BF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14D37D8-A617-4697-B156-7A0E43F576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84CDDA6-59EF-4E85-8654-6D594F2113A8}"/>
                </a:ext>
              </a:extLst>
            </p:cNvPr>
            <p:cNvSpPr/>
            <p:nvPr/>
          </p:nvSpPr>
          <p:spPr>
            <a:xfrm>
              <a:off x="3953150" y="3644316"/>
              <a:ext cx="396058" cy="39605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87661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DCF5A-1A10-4561-848A-BFCF4F25A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571"/>
            <a:ext cx="10725150" cy="4707392"/>
          </a:xfrm>
        </p:spPr>
        <p:txBody>
          <a:bodyPr/>
          <a:lstStyle/>
          <a:p>
            <a:r>
              <a:rPr lang="en-US" dirty="0"/>
              <a:t>Uses </a:t>
            </a:r>
            <a:r>
              <a:rPr lang="en-US" b="1" i="1" dirty="0"/>
              <a:t>multiplexed</a:t>
            </a:r>
            <a:r>
              <a:rPr lang="en-US" dirty="0"/>
              <a:t> primary sample space </a:t>
            </a:r>
            <a:r>
              <a:rPr lang="en-US" sz="2400" dirty="0"/>
              <a:t>[Hachisuka et al. 2014]</a:t>
            </a:r>
            <a:r>
              <a:rPr lang="en-US" dirty="0"/>
              <a:t> for bidirectional case</a:t>
            </a:r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4E351B-505D-46D0-9064-714B21C55BEB}"/>
              </a:ext>
            </a:extLst>
          </p:cNvPr>
          <p:cNvGrpSpPr/>
          <p:nvPr/>
        </p:nvGrpSpPr>
        <p:grpSpPr>
          <a:xfrm>
            <a:off x="1840394" y="3490229"/>
            <a:ext cx="2025342" cy="2028794"/>
            <a:chOff x="2442866" y="2112621"/>
            <a:chExt cx="2564784" cy="25691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E015E2-864F-4E5A-905C-3525A73BCA88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B8FA629-DB28-40C5-AC77-54E307CC1F0F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BBD64F7-B206-4115-8EE0-FF3BC77F12A7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EFDFD1-9A2D-4EE9-BE78-8407685CB51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04603-C480-4D0B-B20C-4D09EE4C3226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5A888E7-9FCD-458C-93C3-FF0E5393F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2E21246-196F-42D8-91B3-FB90A3940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501D916-7EFD-4988-8C19-F4DBAC11E4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4438E3-3E7E-4461-AC1E-31680ECCA3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71A749F-AEE3-400B-800B-556AED581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ED4C1C6-EC2F-42F9-8E8C-7678FF7787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C301DE-D068-415F-BB91-F86E548D95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47AE7B9-0A5E-4657-AA32-42FD4FCB7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11F406-9A7A-4D80-B291-9969B7D2BDAB}"/>
                </a:ext>
              </a:extLst>
            </p:cNvPr>
            <p:cNvSpPr/>
            <p:nvPr/>
          </p:nvSpPr>
          <p:spPr>
            <a:xfrm>
              <a:off x="3875041" y="3730407"/>
              <a:ext cx="396058" cy="3960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E551C6-28A1-48FE-A47A-51BB6CFB6430}"/>
              </a:ext>
            </a:extLst>
          </p:cNvPr>
          <p:cNvGrpSpPr/>
          <p:nvPr/>
        </p:nvGrpSpPr>
        <p:grpSpPr>
          <a:xfrm>
            <a:off x="5327296" y="3455171"/>
            <a:ext cx="2025342" cy="2028794"/>
            <a:chOff x="2442866" y="2112621"/>
            <a:chExt cx="2564784" cy="25691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76D4DD-A237-44CB-8221-32283A3E0A09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F338244-0B7D-4657-87CC-F78FCC9E4946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3D339A3-FAFB-459A-BAEF-0A3B6D5BEFDC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863FA2-69BE-4652-9EBF-8D869F705B82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BDC67D4-01E3-4E7D-B110-C3E8431DA583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D309DE8-596E-4A5A-84FC-5774C77230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5A1932-440A-459E-8758-FB8E0575D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40A853D-937D-4C7D-B97F-4D0EDCC9E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1A6CBD-2963-408D-B5B6-93A44A1C7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F586C9D-5643-43A3-8E66-99A30140A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AD887C-2175-4351-9D92-890FC501A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584AE0-8956-4B84-A1DD-D4401E3072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7D56F3C-251C-478A-A77C-6D5F89396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0F7005-AE56-4607-9678-2CB0BC8AC558}"/>
                </a:ext>
              </a:extLst>
            </p:cNvPr>
            <p:cNvSpPr/>
            <p:nvPr/>
          </p:nvSpPr>
          <p:spPr>
            <a:xfrm>
              <a:off x="3051142" y="2855884"/>
              <a:ext cx="396058" cy="3960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D9821A8-B3F9-436F-A890-59962104A356}"/>
              </a:ext>
            </a:extLst>
          </p:cNvPr>
          <p:cNvSpPr txBox="1"/>
          <p:nvPr/>
        </p:nvSpPr>
        <p:spPr>
          <a:xfrm>
            <a:off x="1220259" y="5742030"/>
            <a:ext cx="3237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 </a:t>
            </a:r>
            <a:r>
              <a:rPr lang="en-US" sz="3600" b="1" dirty="0">
                <a:solidFill>
                  <a:schemeClr val="accent6"/>
                </a:solidFill>
              </a:rPr>
              <a:t>eye </a:t>
            </a:r>
            <a:r>
              <a:rPr lang="en-US" sz="3600" b="1" dirty="0" err="1">
                <a:solidFill>
                  <a:schemeClr val="accent6"/>
                </a:solidFill>
              </a:rPr>
              <a:t>subpath</a:t>
            </a:r>
            <a:endParaRPr lang="en-US" sz="3600" b="1" dirty="0">
              <a:solidFill>
                <a:schemeClr val="accent6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704432-5A55-4383-87F7-D405027C8E78}"/>
              </a:ext>
            </a:extLst>
          </p:cNvPr>
          <p:cNvSpPr txBox="1"/>
          <p:nvPr/>
        </p:nvSpPr>
        <p:spPr>
          <a:xfrm>
            <a:off x="4606615" y="5753639"/>
            <a:ext cx="3415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For </a:t>
            </a:r>
            <a:r>
              <a:rPr lang="en-US" sz="3600" b="1" dirty="0">
                <a:solidFill>
                  <a:schemeClr val="accent2"/>
                </a:solidFill>
              </a:rPr>
              <a:t>light </a:t>
            </a:r>
            <a:r>
              <a:rPr lang="en-US" sz="3600" b="1" dirty="0" err="1">
                <a:solidFill>
                  <a:schemeClr val="accent2"/>
                </a:solidFill>
              </a:rPr>
              <a:t>subpath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A78510-AD0B-4C66-ADBD-1323F73D3C4A}"/>
                  </a:ext>
                </a:extLst>
              </p:cNvPr>
              <p:cNvSpPr txBox="1"/>
              <p:nvPr/>
            </p:nvSpPr>
            <p:spPr>
              <a:xfrm>
                <a:off x="8849845" y="3357934"/>
                <a:ext cx="1327543" cy="2215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800" b="0" i="1" smtClean="0">
                          <a:solidFill>
                            <a:srgbClr val="9900CC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sz="13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7A78510-AD0B-4C66-ADBD-1323F73D3C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9845" y="3357934"/>
                <a:ext cx="1327543" cy="221599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EA15E449-53D8-4804-AF75-64579818C17A}"/>
              </a:ext>
            </a:extLst>
          </p:cNvPr>
          <p:cNvSpPr txBox="1"/>
          <p:nvPr/>
        </p:nvSpPr>
        <p:spPr>
          <a:xfrm>
            <a:off x="8113557" y="5739630"/>
            <a:ext cx="3032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For</a:t>
            </a:r>
            <a:r>
              <a:rPr lang="en-US" sz="3600" b="1" dirty="0">
                <a:solidFill>
                  <a:srgbClr val="9900CC"/>
                </a:solidFill>
              </a:rPr>
              <a:t> connection</a:t>
            </a:r>
          </a:p>
        </p:txBody>
      </p:sp>
    </p:spTree>
    <p:extLst>
      <p:ext uri="{BB962C8B-B14F-4D97-AF65-F5344CB8AC3E}">
        <p14:creationId xmlns:p14="http://schemas.microsoft.com/office/powerpoint/2010/main" val="1176039737"/>
      </p:ext>
    </p:extLst>
  </p:cSld>
  <p:clrMapOvr>
    <a:masterClrMapping/>
  </p:clrMapOvr>
  <p:transition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4E351B-505D-46D0-9064-714B21C55BEB}"/>
              </a:ext>
            </a:extLst>
          </p:cNvPr>
          <p:cNvGrpSpPr/>
          <p:nvPr/>
        </p:nvGrpSpPr>
        <p:grpSpPr>
          <a:xfrm>
            <a:off x="1840394" y="3490229"/>
            <a:ext cx="2025342" cy="2028794"/>
            <a:chOff x="2442866" y="2112621"/>
            <a:chExt cx="2564784" cy="25691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E015E2-864F-4E5A-905C-3525A73BCA88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B8FA629-DB28-40C5-AC77-54E307CC1F0F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BBD64F7-B206-4115-8EE0-FF3BC77F12A7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EFDFD1-9A2D-4EE9-BE78-8407685CB51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04603-C480-4D0B-B20C-4D09EE4C3226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5A888E7-9FCD-458C-93C3-FF0E5393F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2E21246-196F-42D8-91B3-FB90A3940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501D916-7EFD-4988-8C19-F4DBAC11E4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4438E3-3E7E-4461-AC1E-31680ECCA3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71A749F-AEE3-400B-800B-556AED581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ED4C1C6-EC2F-42F9-8E8C-7678FF7787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C301DE-D068-415F-BB91-F86E548D95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47AE7B9-0A5E-4657-AA32-42FD4FCB7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11F406-9A7A-4D80-B291-9969B7D2BDAB}"/>
                </a:ext>
              </a:extLst>
            </p:cNvPr>
            <p:cNvSpPr/>
            <p:nvPr/>
          </p:nvSpPr>
          <p:spPr>
            <a:xfrm>
              <a:off x="3875041" y="3730407"/>
              <a:ext cx="396058" cy="3960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E551C6-28A1-48FE-A47A-51BB6CFB6430}"/>
              </a:ext>
            </a:extLst>
          </p:cNvPr>
          <p:cNvGrpSpPr/>
          <p:nvPr/>
        </p:nvGrpSpPr>
        <p:grpSpPr>
          <a:xfrm>
            <a:off x="5327296" y="3455171"/>
            <a:ext cx="2025342" cy="2028794"/>
            <a:chOff x="2442866" y="2112621"/>
            <a:chExt cx="2564784" cy="25691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76D4DD-A237-44CB-8221-32283A3E0A09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F338244-0B7D-4657-87CC-F78FCC9E4946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3D339A3-FAFB-459A-BAEF-0A3B6D5BEFDC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863FA2-69BE-4652-9EBF-8D869F705B82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BDC67D4-01E3-4E7D-B110-C3E8431DA583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D309DE8-596E-4A5A-84FC-5774C77230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5A1932-440A-459E-8758-FB8E0575D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40A853D-937D-4C7D-B97F-4D0EDCC9E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1A6CBD-2963-408D-B5B6-93A44A1C7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F586C9D-5643-43A3-8E66-99A30140A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AD887C-2175-4351-9D92-890FC501A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584AE0-8956-4B84-A1DD-D4401E3072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7D56F3C-251C-478A-A77C-6D5F89396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0F7005-AE56-4607-9678-2CB0BC8AC558}"/>
                </a:ext>
              </a:extLst>
            </p:cNvPr>
            <p:cNvSpPr/>
            <p:nvPr/>
          </p:nvSpPr>
          <p:spPr>
            <a:xfrm>
              <a:off x="3051142" y="2855884"/>
              <a:ext cx="396058" cy="3960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0794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-0.12721 -0.0967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483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6901 -0.09699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929BB3-7F92-4DA5-ABD0-8F4FFB474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of MCMC rendering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1EB81C-77C1-4A97-ACA8-8C4CEBE64BD3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58F5AE1-A14C-449C-ABE9-6203B6698BC9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1C6771FC-6A0C-4CD5-BAB7-D15CE508F16E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BF0E111-CD61-422E-ACE3-7D3C4266B66B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C8A4229-725F-4801-A9DC-8857F4400055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833DBADE-9E73-4C13-9572-AFD87D2FB0D0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497FBF8-23C5-428B-B01A-4A0525346C87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97140CA8-3580-4119-B4D0-80C7E4E66636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8407C91-C308-46D9-A238-4D237238C090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3E3B09-9975-4DEA-B194-FC34F30AA324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BC5EEBB-3554-4C95-8767-201E54E129A5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D8D744C-5828-4FCC-9F4B-71BD6EA48445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1BA34F9-721B-4E40-B5FA-DB25E95252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23A7254F-DD7A-4424-81D4-A4228E18A5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1FBE9A80-E0A1-463C-A3EB-3FA6EEE3FE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A1B6932-9045-48A7-A971-28DFBE3AB5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64C64A0-F156-4B95-AB31-7404A3BF1E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11D8287-4F3E-4C81-8406-B936B6CC29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498F061-80E6-49B9-AC45-A2AE66B331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F637159-CF39-4F04-98F9-3A9FD6DC03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272D60B-6E26-4475-922B-F58F400899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3A818C5-EAC9-464A-ADA6-3D2ABEDAC0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206B2B1-6AFE-474E-9605-030ECDD91A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53FBD65-39DF-4C51-8A82-F7BC90DAE8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CE15D07-92F9-4E94-B0F6-5A716E2B05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D708181-7FAE-4014-ABB8-8EFE512EC1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16EA6F-6ECE-41BA-8FB3-0BC251AD4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F3531B-85A3-4922-BE92-9E0F4C4045F5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77C116B-4EFC-4DD0-82DD-31757433577F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6F4AD556-003B-4896-B77F-DF79E36B80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0CB0364-F712-438E-8618-C90F3F1466B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62672AD-E409-4CFF-BBE1-3359DCEAED6C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F6B28B9-1712-4A6E-80CF-A5FEA96464C5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794C6BC-E85B-44FF-882A-6B5B37AE53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5DFF3BE-56A7-4B13-8415-2C861E8CDA9F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62C203A-0CC5-4100-AA40-45ABF8BBE0D3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1E9DA23-570E-4CA1-AF17-BF960C437C07}"/>
              </a:ext>
            </a:extLst>
          </p:cNvPr>
          <p:cNvGrpSpPr/>
          <p:nvPr/>
        </p:nvGrpSpPr>
        <p:grpSpPr>
          <a:xfrm>
            <a:off x="7381839" y="2569089"/>
            <a:ext cx="389298" cy="3497163"/>
            <a:chOff x="7305639" y="2569089"/>
            <a:chExt cx="389298" cy="34971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0245BD0-B8E4-4A12-BFF0-CD8AAA233008}"/>
                </a:ext>
              </a:extLst>
            </p:cNvPr>
            <p:cNvSpPr/>
            <p:nvPr/>
          </p:nvSpPr>
          <p:spPr>
            <a:xfrm rot="10800000">
              <a:off x="7305640" y="2590800"/>
              <a:ext cx="389297" cy="34754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AC4718F-19EF-47B3-99B4-E75624039E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5639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80D3FAE-315E-4623-B63E-B9A89B8FF5A0}"/>
                </a:ext>
              </a:extLst>
            </p:cNvPr>
            <p:cNvCxnSpPr>
              <a:cxnSpLocks/>
            </p:cNvCxnSpPr>
            <p:nvPr/>
          </p:nvCxnSpPr>
          <p:spPr>
            <a:xfrm>
              <a:off x="7305639" y="2569089"/>
              <a:ext cx="389298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C4D8F75-9D2E-44BD-87CA-6A8E634780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4937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56C43052-8530-40F3-9581-5ACA27EEF0C3}"/>
              </a:ext>
            </a:extLst>
          </p:cNvPr>
          <p:cNvGrpSpPr/>
          <p:nvPr/>
        </p:nvGrpSpPr>
        <p:grpSpPr>
          <a:xfrm>
            <a:off x="7877175" y="4052888"/>
            <a:ext cx="1023937" cy="1928853"/>
            <a:chOff x="7877175" y="4052888"/>
            <a:chExt cx="1023937" cy="1928853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6FB19586-F9AC-48C0-81D1-D008B69BA742}"/>
                </a:ext>
              </a:extLst>
            </p:cNvPr>
            <p:cNvCxnSpPr>
              <a:cxnSpLocks/>
            </p:cNvCxnSpPr>
            <p:nvPr/>
          </p:nvCxnSpPr>
          <p:spPr>
            <a:xfrm>
              <a:off x="7877175" y="4052888"/>
              <a:ext cx="942975" cy="1847850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877A94B1-73FC-4966-8115-08CFE2A8B259}"/>
                </a:ext>
              </a:extLst>
            </p:cNvPr>
            <p:cNvSpPr/>
            <p:nvPr/>
          </p:nvSpPr>
          <p:spPr>
            <a:xfrm>
              <a:off x="8745537" y="5826166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629943E-24A5-4DC8-8AB8-0C58BE40D98E}"/>
                </a:ext>
              </a:extLst>
            </p:cNvPr>
            <p:cNvCxnSpPr>
              <a:cxnSpLocks/>
            </p:cNvCxnSpPr>
            <p:nvPr/>
          </p:nvCxnSpPr>
          <p:spPr>
            <a:xfrm>
              <a:off x="8295042" y="4877005"/>
              <a:ext cx="72671" cy="128383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B2FDA5A-471A-444E-8FFC-7CEF04F262FE}"/>
              </a:ext>
            </a:extLst>
          </p:cNvPr>
          <p:cNvGrpSpPr/>
          <p:nvPr/>
        </p:nvGrpSpPr>
        <p:grpSpPr>
          <a:xfrm>
            <a:off x="7502946" y="2170215"/>
            <a:ext cx="1166815" cy="3749576"/>
            <a:chOff x="7502946" y="2170215"/>
            <a:chExt cx="1166815" cy="3749576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45D4328B-D449-47D6-9793-08B10313CE0F}"/>
                </a:ext>
              </a:extLst>
            </p:cNvPr>
            <p:cNvGrpSpPr/>
            <p:nvPr/>
          </p:nvGrpSpPr>
          <p:grpSpPr>
            <a:xfrm>
              <a:off x="7502946" y="2170215"/>
              <a:ext cx="1166815" cy="407106"/>
              <a:chOff x="7502946" y="2170215"/>
              <a:chExt cx="1166815" cy="407106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C4476A7-E45E-4380-B78C-310581542C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72375" y="2170215"/>
                <a:ext cx="1097386" cy="33486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77F19919-C06E-466E-BBFE-711A1D51CACA}"/>
                  </a:ext>
                </a:extLst>
              </p:cNvPr>
              <p:cNvSpPr/>
              <p:nvPr/>
            </p:nvSpPr>
            <p:spPr>
              <a:xfrm>
                <a:off x="7502946" y="2421746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66CAEDD-B6BC-4694-896A-159B59E073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95199" y="2337861"/>
                <a:ext cx="121106" cy="42098"/>
              </a:xfrm>
              <a:prstGeom prst="line">
                <a:avLst/>
              </a:prstGeom>
              <a:ln w="76200">
                <a:solidFill>
                  <a:srgbClr val="FFCC00"/>
                </a:solidFill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39DF7AFB-6037-4163-A2CD-24B959AC8F75}"/>
                </a:ext>
              </a:extLst>
            </p:cNvPr>
            <p:cNvGrpSpPr/>
            <p:nvPr/>
          </p:nvGrpSpPr>
          <p:grpSpPr>
            <a:xfrm>
              <a:off x="7750036" y="5255959"/>
              <a:ext cx="355742" cy="663832"/>
              <a:chOff x="7750036" y="5255959"/>
              <a:chExt cx="355742" cy="663832"/>
            </a:xfrm>
          </p:grpSpPr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A8553DCB-2E9D-4E96-9177-EE761B95B256}"/>
                  </a:ext>
                </a:extLst>
              </p:cNvPr>
              <p:cNvCxnSpPr>
                <a:cxnSpLocks/>
                <a:endCxn id="114" idx="5"/>
              </p:cNvCxnSpPr>
              <p:nvPr/>
            </p:nvCxnSpPr>
            <p:spPr>
              <a:xfrm flipH="1" flipV="1">
                <a:off x="7882828" y="5388751"/>
                <a:ext cx="222950" cy="531040"/>
              </a:xfrm>
              <a:prstGeom prst="line">
                <a:avLst/>
              </a:prstGeom>
              <a:ln w="57150">
                <a:solidFill>
                  <a:srgbClr val="FFCC00"/>
                </a:solidFill>
              </a:ln>
              <a:effectLst>
                <a:glow rad="38100">
                  <a:srgbClr val="FFFFFF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9B166CA1-6237-483E-B3C0-A52AD5EAC6E9}"/>
                  </a:ext>
                </a:extLst>
              </p:cNvPr>
              <p:cNvSpPr/>
              <p:nvPr/>
            </p:nvSpPr>
            <p:spPr>
              <a:xfrm>
                <a:off x="7750036" y="5255959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1C47F3AB-8F3C-4AFF-ABD4-1916CD434F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919161" y="5479968"/>
                <a:ext cx="57150" cy="128587"/>
              </a:xfrm>
              <a:prstGeom prst="line">
                <a:avLst/>
              </a:prstGeom>
              <a:ln w="76200">
                <a:solidFill>
                  <a:srgbClr val="FFCC00"/>
                </a:solidFill>
                <a:tailEnd type="stealth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32C9F2A-2C6C-41D8-8D84-9D674D366C25}"/>
              </a:ext>
            </a:extLst>
          </p:cNvPr>
          <p:cNvGrpSpPr/>
          <p:nvPr/>
        </p:nvGrpSpPr>
        <p:grpSpPr>
          <a:xfrm>
            <a:off x="3963239" y="2164134"/>
            <a:ext cx="3400418" cy="3777283"/>
            <a:chOff x="3963239" y="2164134"/>
            <a:chExt cx="3400418" cy="3777283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0BE71CF-D3AA-4AF8-98DF-E91395F4DC8D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H="1">
              <a:off x="3963239" y="5435569"/>
              <a:ext cx="534180" cy="505848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577F0F4-EBFA-416A-84AC-6455397AB3BF}"/>
                </a:ext>
              </a:extLst>
            </p:cNvPr>
            <p:cNvSpPr/>
            <p:nvPr/>
          </p:nvSpPr>
          <p:spPr>
            <a:xfrm>
              <a:off x="4474636" y="5302777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C185EA7-4979-482B-9B94-6324289E38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24413" y="2174452"/>
              <a:ext cx="1238082" cy="2371354"/>
            </a:xfrm>
            <a:prstGeom prst="line">
              <a:avLst/>
            </a:prstGeom>
            <a:ln w="571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9E82D00-725B-4F4E-8F1B-BECF8EF074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89152" y="2228967"/>
              <a:ext cx="2941445" cy="2071036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DEE92A4-2B33-41EB-97F0-6E60F2765A42}"/>
                </a:ext>
              </a:extLst>
            </p:cNvPr>
            <p:cNvSpPr/>
            <p:nvPr/>
          </p:nvSpPr>
          <p:spPr>
            <a:xfrm>
              <a:off x="7208082" y="4212443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08F4409-9A52-476D-A540-40A7C9737094}"/>
                </a:ext>
              </a:extLst>
            </p:cNvPr>
            <p:cNvSpPr/>
            <p:nvPr/>
          </p:nvSpPr>
          <p:spPr>
            <a:xfrm>
              <a:off x="5981977" y="2164134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DA2C9E21-D905-4F91-8074-E4378B6BC1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1793" y="3376433"/>
              <a:ext cx="51661" cy="95127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0ACC3CDB-7BCE-416D-BF4B-E5F24A8A4AE0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34" y="3373486"/>
              <a:ext cx="92310" cy="72183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5FC96B1E-E5D8-4229-ADA3-F27C3A3EF3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9380" y="5591504"/>
              <a:ext cx="109510" cy="108158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F221E5C0-6E01-4AD1-A5A6-8DEF54140701}"/>
              </a:ext>
            </a:extLst>
          </p:cNvPr>
          <p:cNvGrpSpPr/>
          <p:nvPr/>
        </p:nvGrpSpPr>
        <p:grpSpPr>
          <a:xfrm>
            <a:off x="2543709" y="2149358"/>
            <a:ext cx="2344442" cy="3872132"/>
            <a:chOff x="2543709" y="2149358"/>
            <a:chExt cx="2344442" cy="3872132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88E5E6CE-76CA-4820-8F5E-0532BE87F9FC}"/>
                </a:ext>
              </a:extLst>
            </p:cNvPr>
            <p:cNvGrpSpPr/>
            <p:nvPr/>
          </p:nvGrpSpPr>
          <p:grpSpPr>
            <a:xfrm>
              <a:off x="2554571" y="3876955"/>
              <a:ext cx="1476567" cy="2144535"/>
              <a:chOff x="2554571" y="3876955"/>
              <a:chExt cx="1476567" cy="2144535"/>
            </a:xfrm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7727E0C-1DFE-4CFC-921F-D88A693EB03F}"/>
                  </a:ext>
                </a:extLst>
              </p:cNvPr>
              <p:cNvGrpSpPr/>
              <p:nvPr/>
            </p:nvGrpSpPr>
            <p:grpSpPr>
              <a:xfrm>
                <a:off x="2554571" y="3876955"/>
                <a:ext cx="1343775" cy="2011743"/>
                <a:chOff x="2554571" y="3876955"/>
                <a:chExt cx="1343775" cy="201174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233F24D4-93D4-4FC1-B441-37F86FF5F3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54571" y="3876955"/>
                  <a:ext cx="1343775" cy="2011743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chemeClr val="bg1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7A9569C5-F37F-4448-B687-AFBC2F956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16229" y="4856704"/>
                  <a:ext cx="79421" cy="120109"/>
                </a:xfrm>
                <a:prstGeom prst="line">
                  <a:avLst/>
                </a:prstGeom>
                <a:ln w="76200">
                  <a:solidFill>
                    <a:srgbClr val="FFCC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9AE9846F-FE9F-46A1-AE9B-88E8DAF57FED}"/>
                  </a:ext>
                </a:extLst>
              </p:cNvPr>
              <p:cNvSpPr/>
              <p:nvPr/>
            </p:nvSpPr>
            <p:spPr>
              <a:xfrm>
                <a:off x="3875563" y="5865915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8B4AD34A-9199-4C20-87F9-E1D50C96923D}"/>
                </a:ext>
              </a:extLst>
            </p:cNvPr>
            <p:cNvGrpSpPr/>
            <p:nvPr/>
          </p:nvGrpSpPr>
          <p:grpSpPr>
            <a:xfrm>
              <a:off x="2589559" y="3569967"/>
              <a:ext cx="2298592" cy="1033189"/>
              <a:chOff x="2589559" y="3569967"/>
              <a:chExt cx="2298592" cy="103318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2D28CF60-BA9B-45C2-B729-B63046A03BCC}"/>
                  </a:ext>
                </a:extLst>
              </p:cNvPr>
              <p:cNvGrpSpPr/>
              <p:nvPr/>
            </p:nvGrpSpPr>
            <p:grpSpPr>
              <a:xfrm>
                <a:off x="2589559" y="3569967"/>
                <a:ext cx="2232472" cy="978221"/>
                <a:chOff x="2589559" y="3569967"/>
                <a:chExt cx="2232472" cy="978221"/>
              </a:xfrm>
            </p:grpSpPr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87BD9117-9F6D-413A-B0DC-3BDC7D9BE72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89559" y="3569967"/>
                  <a:ext cx="2232472" cy="978221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5E163D11-9A55-4173-B336-253F057B22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05795" y="4052888"/>
                  <a:ext cx="142254" cy="64689"/>
                </a:xfrm>
                <a:prstGeom prst="line">
                  <a:avLst/>
                </a:prstGeom>
                <a:ln w="76200">
                  <a:solidFill>
                    <a:srgbClr val="FFCC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B072732A-B514-4843-A2FB-39264437E72A}"/>
                  </a:ext>
                </a:extLst>
              </p:cNvPr>
              <p:cNvSpPr/>
              <p:nvPr/>
            </p:nvSpPr>
            <p:spPr>
              <a:xfrm>
                <a:off x="4732576" y="4447581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048509E0-B5BD-407A-9AF1-4140771A6D29}"/>
                </a:ext>
              </a:extLst>
            </p:cNvPr>
            <p:cNvGrpSpPr/>
            <p:nvPr/>
          </p:nvGrpSpPr>
          <p:grpSpPr>
            <a:xfrm>
              <a:off x="2543709" y="2149358"/>
              <a:ext cx="1876424" cy="1123407"/>
              <a:chOff x="2543709" y="2149358"/>
              <a:chExt cx="1876424" cy="1123407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9D5BF71C-49AB-4EC9-B334-579AE7F14167}"/>
                  </a:ext>
                </a:extLst>
              </p:cNvPr>
              <p:cNvGrpSpPr/>
              <p:nvPr/>
            </p:nvGrpSpPr>
            <p:grpSpPr>
              <a:xfrm>
                <a:off x="2543709" y="2228967"/>
                <a:ext cx="1735433" cy="1043798"/>
                <a:chOff x="2543709" y="2228967"/>
                <a:chExt cx="1735433" cy="1043798"/>
              </a:xfrm>
            </p:grpSpPr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F82F085-E50F-4C46-932C-E4B07AD89E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43709" y="2228967"/>
                  <a:ext cx="1735433" cy="1043798"/>
                </a:xfrm>
                <a:prstGeom prst="line">
                  <a:avLst/>
                </a:prstGeom>
                <a:ln w="57150">
                  <a:solidFill>
                    <a:srgbClr val="FFCC00"/>
                  </a:solidFill>
                </a:ln>
                <a:effectLst>
                  <a:glow rad="38100">
                    <a:srgbClr val="FFFFFF"/>
                  </a:glo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799F6D57-A7D7-49A7-B340-DCA39F8409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58483" y="2712040"/>
                  <a:ext cx="105883" cy="77651"/>
                </a:xfrm>
                <a:prstGeom prst="line">
                  <a:avLst/>
                </a:prstGeom>
                <a:ln w="76200">
                  <a:solidFill>
                    <a:srgbClr val="FFCC00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10F12998-8B73-405A-ADA3-53F73C1F07E3}"/>
                  </a:ext>
                </a:extLst>
              </p:cNvPr>
              <p:cNvSpPr/>
              <p:nvPr/>
            </p:nvSpPr>
            <p:spPr>
              <a:xfrm>
                <a:off x="4264558" y="2149358"/>
                <a:ext cx="155575" cy="155575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83" name="Oval 182">
            <a:extLst>
              <a:ext uri="{FF2B5EF4-FFF2-40B4-BE49-F238E27FC236}">
                <a16:creationId xmlns:a16="http://schemas.microsoft.com/office/drawing/2014/main" id="{27A775D7-E0B4-402A-8C20-0E12A6446201}"/>
              </a:ext>
            </a:extLst>
          </p:cNvPr>
          <p:cNvSpPr/>
          <p:nvPr/>
        </p:nvSpPr>
        <p:spPr>
          <a:xfrm>
            <a:off x="2433302" y="3193375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2E9A1739-4DE3-4401-B6E2-07F9EE45CD15}"/>
              </a:ext>
            </a:extLst>
          </p:cNvPr>
          <p:cNvSpPr/>
          <p:nvPr/>
        </p:nvSpPr>
        <p:spPr>
          <a:xfrm>
            <a:off x="2433984" y="3492179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FDE196AC-23F1-464C-986C-5714331CAE46}"/>
              </a:ext>
            </a:extLst>
          </p:cNvPr>
          <p:cNvSpPr/>
          <p:nvPr/>
        </p:nvSpPr>
        <p:spPr>
          <a:xfrm>
            <a:off x="2433983" y="3778637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AA1F2E31-5406-4FA3-B146-7FB6732AB7BC}"/>
              </a:ext>
            </a:extLst>
          </p:cNvPr>
          <p:cNvGrpSpPr/>
          <p:nvPr/>
        </p:nvGrpSpPr>
        <p:grpSpPr>
          <a:xfrm>
            <a:off x="7771137" y="2137944"/>
            <a:ext cx="1904931" cy="3850683"/>
            <a:chOff x="7771137" y="2137944"/>
            <a:chExt cx="1904931" cy="3850683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28F446D-AE6B-42D9-8566-A135EAE6C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60109" y="3695047"/>
              <a:ext cx="1381143" cy="2160788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rgbClr val="FFFFFF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240ABD6-E1ED-43BA-8880-504B465FA4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67750" y="2160114"/>
              <a:ext cx="1008318" cy="1005279"/>
            </a:xfrm>
            <a:prstGeom prst="line">
              <a:avLst/>
            </a:prstGeom>
            <a:ln w="571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A443BE46-F31B-4768-940B-C4FBEB27047B}"/>
                </a:ext>
              </a:extLst>
            </p:cNvPr>
            <p:cNvCxnSpPr>
              <a:cxnSpLocks/>
              <a:stCxn id="109" idx="6"/>
            </p:cNvCxnSpPr>
            <p:nvPr/>
          </p:nvCxnSpPr>
          <p:spPr>
            <a:xfrm flipV="1">
              <a:off x="7926712" y="3406743"/>
              <a:ext cx="1517924" cy="614261"/>
            </a:xfrm>
            <a:prstGeom prst="line">
              <a:avLst/>
            </a:prstGeom>
            <a:ln w="57150">
              <a:solidFill>
                <a:srgbClr val="FFCC00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209239B-F1F9-4D13-B81B-8930F9A4697E}"/>
                </a:ext>
              </a:extLst>
            </p:cNvPr>
            <p:cNvSpPr/>
            <p:nvPr/>
          </p:nvSpPr>
          <p:spPr>
            <a:xfrm>
              <a:off x="8589962" y="2137944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B4CE808-B43D-458F-8402-AAC989687B18}"/>
                </a:ext>
              </a:extLst>
            </p:cNvPr>
            <p:cNvSpPr/>
            <p:nvPr/>
          </p:nvSpPr>
          <p:spPr>
            <a:xfrm>
              <a:off x="7771137" y="3943216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DFA95BBA-EC99-4E66-B550-C9E3FF5A18AA}"/>
                </a:ext>
              </a:extLst>
            </p:cNvPr>
            <p:cNvSpPr/>
            <p:nvPr/>
          </p:nvSpPr>
          <p:spPr>
            <a:xfrm>
              <a:off x="8027317" y="5833052"/>
              <a:ext cx="155575" cy="155575"/>
            </a:xfrm>
            <a:prstGeom prst="ellipse">
              <a:avLst/>
            </a:prstGeom>
            <a:solidFill>
              <a:srgbClr val="FFCC0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E7D9462B-489B-42BB-8A47-65FD2AD895F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1797" y="2556202"/>
              <a:ext cx="92208" cy="97025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AE82F84B-71A6-4EFE-B1CB-9FD52C27B8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43858" y="3709825"/>
              <a:ext cx="141816" cy="55012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760DB811-0DB1-4056-B489-FBB98EAEAB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78348" y="4767467"/>
              <a:ext cx="81858" cy="110596"/>
            </a:xfrm>
            <a:prstGeom prst="line">
              <a:avLst/>
            </a:prstGeom>
            <a:ln w="76200">
              <a:solidFill>
                <a:srgbClr val="FFCC00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" name="Oval 198">
            <a:extLst>
              <a:ext uri="{FF2B5EF4-FFF2-40B4-BE49-F238E27FC236}">
                <a16:creationId xmlns:a16="http://schemas.microsoft.com/office/drawing/2014/main" id="{27CB0960-8E0F-4F0E-8B50-BD142F66C400}"/>
              </a:ext>
            </a:extLst>
          </p:cNvPr>
          <p:cNvSpPr/>
          <p:nvPr/>
        </p:nvSpPr>
        <p:spPr>
          <a:xfrm>
            <a:off x="9514706" y="3599977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C378DC34-CC8A-407D-BB4B-01B222BD4C41}"/>
              </a:ext>
            </a:extLst>
          </p:cNvPr>
          <p:cNvSpPr/>
          <p:nvPr/>
        </p:nvSpPr>
        <p:spPr>
          <a:xfrm>
            <a:off x="9529283" y="3037283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3B02C134-4D26-41AC-8EB9-B4AA36C889B3}"/>
              </a:ext>
            </a:extLst>
          </p:cNvPr>
          <p:cNvSpPr/>
          <p:nvPr/>
        </p:nvSpPr>
        <p:spPr>
          <a:xfrm>
            <a:off x="9444636" y="3328955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4E351B-505D-46D0-9064-714B21C55BEB}"/>
              </a:ext>
            </a:extLst>
          </p:cNvPr>
          <p:cNvGrpSpPr/>
          <p:nvPr/>
        </p:nvGrpSpPr>
        <p:grpSpPr>
          <a:xfrm>
            <a:off x="286314" y="2823479"/>
            <a:ext cx="2025342" cy="2028794"/>
            <a:chOff x="2442866" y="2112621"/>
            <a:chExt cx="2564784" cy="25691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E015E2-864F-4E5A-905C-3525A73BCA88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B8FA629-DB28-40C5-AC77-54E307CC1F0F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BBD64F7-B206-4115-8EE0-FF3BC77F12A7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EFDFD1-9A2D-4EE9-BE78-8407685CB51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04603-C480-4D0B-B20C-4D09EE4C3226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5A888E7-9FCD-458C-93C3-FF0E5393F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2E21246-196F-42D8-91B3-FB90A3940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501D916-7EFD-4988-8C19-F4DBAC11E4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4438E3-3E7E-4461-AC1E-31680ECCA3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71A749F-AEE3-400B-800B-556AED581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ED4C1C6-EC2F-42F9-8E8C-7678FF7787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C301DE-D068-415F-BB91-F86E548D95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47AE7B9-0A5E-4657-AA32-42FD4FCB7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11F406-9A7A-4D80-B291-9969B7D2BDAB}"/>
                </a:ext>
              </a:extLst>
            </p:cNvPr>
            <p:cNvSpPr/>
            <p:nvPr/>
          </p:nvSpPr>
          <p:spPr>
            <a:xfrm>
              <a:off x="3875041" y="3730407"/>
              <a:ext cx="396058" cy="3960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E551C6-28A1-48FE-A47A-51BB6CFB6430}"/>
              </a:ext>
            </a:extLst>
          </p:cNvPr>
          <p:cNvGrpSpPr/>
          <p:nvPr/>
        </p:nvGrpSpPr>
        <p:grpSpPr>
          <a:xfrm>
            <a:off x="9832140" y="2788421"/>
            <a:ext cx="2025342" cy="2028794"/>
            <a:chOff x="2442866" y="2112621"/>
            <a:chExt cx="2564784" cy="25691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76D4DD-A237-44CB-8221-32283A3E0A09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F338244-0B7D-4657-87CC-F78FCC9E4946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3D339A3-FAFB-459A-BAEF-0A3B6D5BEFDC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863FA2-69BE-4652-9EBF-8D869F705B82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BDC67D4-01E3-4E7D-B110-C3E8431DA583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D309DE8-596E-4A5A-84FC-5774C77230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5A1932-440A-459E-8758-FB8E0575D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40A853D-937D-4C7D-B97F-4D0EDCC9E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1A6CBD-2963-408D-B5B6-93A44A1C7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F586C9D-5643-43A3-8E66-99A30140A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AD887C-2175-4351-9D92-890FC501A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584AE0-8956-4B84-A1DD-D4401E3072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7D56F3C-251C-478A-A77C-6D5F89396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0F7005-AE56-4607-9678-2CB0BC8AC558}"/>
                </a:ext>
              </a:extLst>
            </p:cNvPr>
            <p:cNvSpPr/>
            <p:nvPr/>
          </p:nvSpPr>
          <p:spPr>
            <a:xfrm>
              <a:off x="3051142" y="2855884"/>
              <a:ext cx="396058" cy="3960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DFD179-FF0D-4F03-BCAC-824950338E59}"/>
              </a:ext>
            </a:extLst>
          </p:cNvPr>
          <p:cNvGrpSpPr/>
          <p:nvPr/>
        </p:nvGrpSpPr>
        <p:grpSpPr>
          <a:xfrm>
            <a:off x="2653784" y="1766065"/>
            <a:ext cx="6653365" cy="3844095"/>
            <a:chOff x="1115532" y="1333140"/>
            <a:chExt cx="9430548" cy="544866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99986-6FD5-4CD3-A0F1-8BA1DE1B93DB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CCC7444-13E3-4A85-BEEB-C7DAD691B3E0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8DEFF72-C503-4D78-A6C2-C4525ADC202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E17E6BC-1F5A-4F78-A9D1-D25F9D0D4A2B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2F65C8A8-D2FA-409C-9BC8-B28E09739E80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462F4036-6B40-46F7-A4C7-95EEF85F9FC6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02B6E463-FB50-4530-8D72-0F3A261FEDEF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054F53-63FF-422D-B21D-12037508B40A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5DBF827-A0E7-40FC-ABA9-6FF13DA8E560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DC0EFB4-6DCA-4005-B000-523C009418B9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FEBAF1E-7D5E-4BFD-8A44-956F5881EF7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C81FAAB-3046-474B-A337-495DE3D1A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F224F4B-1AD7-4270-B067-6C9FB8870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B9470A4-255E-4142-9AAB-8F9665A9C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1482E32-6312-4B95-85C3-A58B81259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49902B-1EFA-45C6-AE41-348DFF37AF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A2AFCDA-D77C-4240-BB7D-9763591FC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4F34923-99F3-47B3-B6AB-646C41D10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CB44A34-29AD-4B23-9110-19D2B533D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0412ABC-3A5B-4F25-BB97-05D3B9A50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EEA1615-B116-4C3E-9A5E-67532C549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A084AD7-CA54-4719-B5E8-8133C5FAC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F639B20-4DDF-4797-B530-FDF6C62BC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CDB18B4-FD2B-4147-8913-DDA1425F1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676EBD4-CE7C-4171-BD85-6E2D25F91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862DD31-46D2-4AD0-8B8B-75BEF87494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5CBE8B-ABC8-491D-8978-BEDAD5DE02EC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78AE734-C6E0-436E-B895-8AE156A8BE0E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87E9156-1FCB-47E7-8A56-789AE8270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5446E88-2A6B-4ED8-B8F5-61FC48928D22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CDD7280-D68B-42FE-9CB6-36A7F85E49E4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C750897-4F40-433E-99BD-F91C64059598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2E51AE-4A9F-444B-B1A5-5FAA97818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0FE4073-CC21-4A5E-B6C3-CE3AED8EB9DE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274419A-3A42-4020-B3D4-8547FFA8FF97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0536277"/>
      </p:ext>
    </p:extLst>
  </p:cSld>
  <p:clrMapOvr>
    <a:masterClrMapping/>
  </p:clrMapOvr>
  <p:transition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4E351B-505D-46D0-9064-714B21C55BEB}"/>
              </a:ext>
            </a:extLst>
          </p:cNvPr>
          <p:cNvGrpSpPr/>
          <p:nvPr/>
        </p:nvGrpSpPr>
        <p:grpSpPr>
          <a:xfrm>
            <a:off x="286314" y="2823479"/>
            <a:ext cx="2025342" cy="2028794"/>
            <a:chOff x="2442866" y="2112621"/>
            <a:chExt cx="2564784" cy="25691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E015E2-864F-4E5A-905C-3525A73BCA88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B8FA629-DB28-40C5-AC77-54E307CC1F0F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BBD64F7-B206-4115-8EE0-FF3BC77F12A7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EFDFD1-9A2D-4EE9-BE78-8407685CB51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04603-C480-4D0B-B20C-4D09EE4C3226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5A888E7-9FCD-458C-93C3-FF0E5393F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2E21246-196F-42D8-91B3-FB90A3940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501D916-7EFD-4988-8C19-F4DBAC11E4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4438E3-3E7E-4461-AC1E-31680ECCA3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71A749F-AEE3-400B-800B-556AED581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ED4C1C6-EC2F-42F9-8E8C-7678FF7787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C301DE-D068-415F-BB91-F86E548D95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47AE7B9-0A5E-4657-AA32-42FD4FCB7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11F406-9A7A-4D80-B291-9969B7D2BDAB}"/>
                </a:ext>
              </a:extLst>
            </p:cNvPr>
            <p:cNvSpPr/>
            <p:nvPr/>
          </p:nvSpPr>
          <p:spPr>
            <a:xfrm>
              <a:off x="3875041" y="3730407"/>
              <a:ext cx="396058" cy="3960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E551C6-28A1-48FE-A47A-51BB6CFB6430}"/>
              </a:ext>
            </a:extLst>
          </p:cNvPr>
          <p:cNvGrpSpPr/>
          <p:nvPr/>
        </p:nvGrpSpPr>
        <p:grpSpPr>
          <a:xfrm>
            <a:off x="9832140" y="2788421"/>
            <a:ext cx="2025342" cy="2028794"/>
            <a:chOff x="2442866" y="2112621"/>
            <a:chExt cx="2564784" cy="25691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76D4DD-A237-44CB-8221-32283A3E0A09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F338244-0B7D-4657-87CC-F78FCC9E4946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3D339A3-FAFB-459A-BAEF-0A3B6D5BEFDC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863FA2-69BE-4652-9EBF-8D869F705B82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BDC67D4-01E3-4E7D-B110-C3E8431DA583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D309DE8-596E-4A5A-84FC-5774C77230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5A1932-440A-459E-8758-FB8E0575D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40A853D-937D-4C7D-B97F-4D0EDCC9E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1A6CBD-2963-408D-B5B6-93A44A1C7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F586C9D-5643-43A3-8E66-99A30140A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AD887C-2175-4351-9D92-890FC501A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584AE0-8956-4B84-A1DD-D4401E3072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7D56F3C-251C-478A-A77C-6D5F89396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0F7005-AE56-4607-9678-2CB0BC8AC558}"/>
                </a:ext>
              </a:extLst>
            </p:cNvPr>
            <p:cNvSpPr/>
            <p:nvPr/>
          </p:nvSpPr>
          <p:spPr>
            <a:xfrm>
              <a:off x="3051142" y="2855884"/>
              <a:ext cx="396058" cy="3960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DFD179-FF0D-4F03-BCAC-824950338E59}"/>
              </a:ext>
            </a:extLst>
          </p:cNvPr>
          <p:cNvGrpSpPr/>
          <p:nvPr/>
        </p:nvGrpSpPr>
        <p:grpSpPr>
          <a:xfrm>
            <a:off x="2653784" y="1766065"/>
            <a:ext cx="6653365" cy="3844095"/>
            <a:chOff x="1115532" y="1333140"/>
            <a:chExt cx="9430548" cy="544866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99986-6FD5-4CD3-A0F1-8BA1DE1B93DB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CCC7444-13E3-4A85-BEEB-C7DAD691B3E0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8DEFF72-C503-4D78-A6C2-C4525ADC202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E17E6BC-1F5A-4F78-A9D1-D25F9D0D4A2B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2F65C8A8-D2FA-409C-9BC8-B28E09739E80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462F4036-6B40-46F7-A4C7-95EEF85F9FC6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02B6E463-FB50-4530-8D72-0F3A261FEDEF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054F53-63FF-422D-B21D-12037508B40A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5DBF827-A0E7-40FC-ABA9-6FF13DA8E560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DC0EFB4-6DCA-4005-B000-523C009418B9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FEBAF1E-7D5E-4BFD-8A44-956F5881EF7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C81FAAB-3046-474B-A337-495DE3D1A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F224F4B-1AD7-4270-B067-6C9FB8870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B9470A4-255E-4142-9AAB-8F9665A9C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1482E32-6312-4B95-85C3-A58B81259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49902B-1EFA-45C6-AE41-348DFF37AF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A2AFCDA-D77C-4240-BB7D-9763591FC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4F34923-99F3-47B3-B6AB-646C41D10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CB44A34-29AD-4B23-9110-19D2B533D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0412ABC-3A5B-4F25-BB97-05D3B9A50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EEA1615-B116-4C3E-9A5E-67532C549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A084AD7-CA54-4719-B5E8-8133C5FAC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F639B20-4DDF-4797-B530-FDF6C62BC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CDB18B4-FD2B-4147-8913-DDA1425F1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676EBD4-CE7C-4171-BD85-6E2D25F91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862DD31-46D2-4AD0-8B8B-75BEF87494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5CBE8B-ABC8-491D-8978-BEDAD5DE02EC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78AE734-C6E0-436E-B895-8AE156A8BE0E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87E9156-1FCB-47E7-8A56-789AE8270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5446E88-2A6B-4ED8-B8F5-61FC48928D22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CDD7280-D68B-42FE-9CB6-36A7F85E49E4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C750897-4F40-433E-99BD-F91C64059598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2E51AE-4A9F-444B-B1A5-5FAA97818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0FE4073-CC21-4A5E-B6C3-CE3AED8EB9DE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274419A-3A42-4020-B3D4-8547FFA8FF97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3D1C95C-D388-4173-92E8-162F01D479A7}"/>
              </a:ext>
            </a:extLst>
          </p:cNvPr>
          <p:cNvGrpSpPr/>
          <p:nvPr/>
        </p:nvGrpSpPr>
        <p:grpSpPr>
          <a:xfrm>
            <a:off x="5132793" y="2205896"/>
            <a:ext cx="359324" cy="1725918"/>
            <a:chOff x="5132793" y="2205896"/>
            <a:chExt cx="359324" cy="1725918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EE47926-8965-442F-B91D-420F6E5EBC47}"/>
                </a:ext>
              </a:extLst>
            </p:cNvPr>
            <p:cNvCxnSpPr>
              <a:cxnSpLocks/>
            </p:cNvCxnSpPr>
            <p:nvPr/>
          </p:nvCxnSpPr>
          <p:spPr>
            <a:xfrm>
              <a:off x="5277388" y="2344617"/>
              <a:ext cx="214729" cy="1587197"/>
            </a:xfrm>
            <a:prstGeom prst="line">
              <a:avLst/>
            </a:prstGeom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67DB573-6CFC-4B0D-AA2E-2387CB0BF5B9}"/>
                </a:ext>
              </a:extLst>
            </p:cNvPr>
            <p:cNvSpPr/>
            <p:nvPr/>
          </p:nvSpPr>
          <p:spPr>
            <a:xfrm>
              <a:off x="5132793" y="2205896"/>
              <a:ext cx="312757" cy="312757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9518079-6C15-4C6D-8F8F-3FAA663BF6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3050" y="2981325"/>
              <a:ext cx="31702" cy="176180"/>
            </a:xfrm>
            <a:prstGeom prst="line">
              <a:avLst/>
            </a:prstGeom>
            <a:ln w="76200">
              <a:solidFill>
                <a:schemeClr val="accent6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6266F58-B479-4E35-8966-43E9B7FE4EDB}"/>
              </a:ext>
            </a:extLst>
          </p:cNvPr>
          <p:cNvGrpSpPr/>
          <p:nvPr/>
        </p:nvGrpSpPr>
        <p:grpSpPr>
          <a:xfrm>
            <a:off x="3595819" y="3351301"/>
            <a:ext cx="2016142" cy="682570"/>
            <a:chOff x="3595819" y="3351301"/>
            <a:chExt cx="2016142" cy="682570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52BAF6A-AECB-4C77-B603-8801C6A5175C}"/>
                </a:ext>
              </a:extLst>
            </p:cNvPr>
            <p:cNvCxnSpPr>
              <a:cxnSpLocks/>
            </p:cNvCxnSpPr>
            <p:nvPr/>
          </p:nvCxnSpPr>
          <p:spPr>
            <a:xfrm>
              <a:off x="3595819" y="3351301"/>
              <a:ext cx="1896297" cy="567999"/>
            </a:xfrm>
            <a:prstGeom prst="line">
              <a:avLst/>
            </a:prstGeom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AA8BAF5-CBF4-48E6-97C2-B88AAE618CE0}"/>
                </a:ext>
              </a:extLst>
            </p:cNvPr>
            <p:cNvSpPr/>
            <p:nvPr/>
          </p:nvSpPr>
          <p:spPr>
            <a:xfrm>
              <a:off x="5299204" y="3721114"/>
              <a:ext cx="312757" cy="312757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AEAE8B-E7DB-4015-9F9C-BC126B0B5FF9}"/>
                </a:ext>
              </a:extLst>
            </p:cNvPr>
            <p:cNvCxnSpPr>
              <a:cxnSpLocks/>
            </p:cNvCxnSpPr>
            <p:nvPr/>
          </p:nvCxnSpPr>
          <p:spPr>
            <a:xfrm>
              <a:off x="4451859" y="3609832"/>
              <a:ext cx="154904" cy="50708"/>
            </a:xfrm>
            <a:prstGeom prst="line">
              <a:avLst/>
            </a:prstGeom>
            <a:ln w="76200">
              <a:solidFill>
                <a:schemeClr val="accent6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>
            <a:extLst>
              <a:ext uri="{FF2B5EF4-FFF2-40B4-BE49-F238E27FC236}">
                <a16:creationId xmlns:a16="http://schemas.microsoft.com/office/drawing/2014/main" id="{F0414A96-DAEF-4952-AEFD-C644F79DD7FE}"/>
              </a:ext>
            </a:extLst>
          </p:cNvPr>
          <p:cNvSpPr/>
          <p:nvPr/>
        </p:nvSpPr>
        <p:spPr>
          <a:xfrm>
            <a:off x="3470868" y="3208002"/>
            <a:ext cx="312757" cy="312757"/>
          </a:xfrm>
          <a:prstGeom prst="ellipse">
            <a:avLst/>
          </a:prstGeom>
          <a:solidFill>
            <a:schemeClr val="accent6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C03D0A-01C9-4DCF-8DD0-3A402D694A9A}"/>
              </a:ext>
            </a:extLst>
          </p:cNvPr>
          <p:cNvSpPr/>
          <p:nvPr/>
        </p:nvSpPr>
        <p:spPr>
          <a:xfrm>
            <a:off x="9728751" y="2677869"/>
            <a:ext cx="2221892" cy="222189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23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4E351B-505D-46D0-9064-714B21C55BEB}"/>
              </a:ext>
            </a:extLst>
          </p:cNvPr>
          <p:cNvGrpSpPr/>
          <p:nvPr/>
        </p:nvGrpSpPr>
        <p:grpSpPr>
          <a:xfrm>
            <a:off x="286314" y="2823479"/>
            <a:ext cx="2025342" cy="2028794"/>
            <a:chOff x="2442866" y="2112621"/>
            <a:chExt cx="2564784" cy="25691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E015E2-864F-4E5A-905C-3525A73BCA88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B8FA629-DB28-40C5-AC77-54E307CC1F0F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BBD64F7-B206-4115-8EE0-FF3BC77F12A7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EFDFD1-9A2D-4EE9-BE78-8407685CB51B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7A04603-C480-4D0B-B20C-4D09EE4C3226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5A888E7-9FCD-458C-93C3-FF0E5393F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2E21246-196F-42D8-91B3-FB90A3940E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501D916-7EFD-4988-8C19-F4DBAC11E4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64438E3-3E7E-4461-AC1E-31680ECCA3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A71A749F-AEE3-400B-800B-556AED581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ED4C1C6-EC2F-42F9-8E8C-7678FF7787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C301DE-D068-415F-BB91-F86E548D95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47AE7B9-0A5E-4657-AA32-42FD4FCB73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811F406-9A7A-4D80-B291-9969B7D2BDAB}"/>
                </a:ext>
              </a:extLst>
            </p:cNvPr>
            <p:cNvSpPr/>
            <p:nvPr/>
          </p:nvSpPr>
          <p:spPr>
            <a:xfrm>
              <a:off x="3875041" y="3730407"/>
              <a:ext cx="396058" cy="3960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E551C6-28A1-48FE-A47A-51BB6CFB6430}"/>
              </a:ext>
            </a:extLst>
          </p:cNvPr>
          <p:cNvGrpSpPr/>
          <p:nvPr/>
        </p:nvGrpSpPr>
        <p:grpSpPr>
          <a:xfrm>
            <a:off x="9832140" y="2788421"/>
            <a:ext cx="2025342" cy="2028794"/>
            <a:chOff x="2442866" y="2112621"/>
            <a:chExt cx="2564784" cy="256915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76D4DD-A237-44CB-8221-32283A3E0A09}"/>
                </a:ext>
              </a:extLst>
            </p:cNvPr>
            <p:cNvGrpSpPr/>
            <p:nvPr/>
          </p:nvGrpSpPr>
          <p:grpSpPr>
            <a:xfrm>
              <a:off x="2442866" y="2112621"/>
              <a:ext cx="2564784" cy="2569155"/>
              <a:chOff x="5253375" y="1624600"/>
              <a:chExt cx="2564784" cy="256915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F338244-0B7D-4657-87CC-F78FCC9E4946}"/>
                  </a:ext>
                </a:extLst>
              </p:cNvPr>
              <p:cNvSpPr/>
              <p:nvPr/>
            </p:nvSpPr>
            <p:spPr>
              <a:xfrm rot="10800000">
                <a:off x="7477014" y="3850854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3D339A3-FAFB-459A-BAEF-0A3B6D5BEFDC}"/>
                  </a:ext>
                </a:extLst>
              </p:cNvPr>
              <p:cNvSpPr/>
              <p:nvPr/>
            </p:nvSpPr>
            <p:spPr>
              <a:xfrm>
                <a:off x="5273714" y="1624600"/>
                <a:ext cx="341145" cy="320675"/>
              </a:xfrm>
              <a:custGeom>
                <a:avLst/>
                <a:gdLst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0" fmla="*/ 31750 w 626268"/>
                  <a:gd name="connsiteY0" fmla="*/ 0 h 344163"/>
                  <a:gd name="connsiteX1" fmla="*/ 0 w 626268"/>
                  <a:gd name="connsiteY1" fmla="*/ 317500 h 344163"/>
                  <a:gd name="connsiteX2" fmla="*/ 0 w 626268"/>
                  <a:gd name="connsiteY2" fmla="*/ 317500 h 344163"/>
                  <a:gd name="connsiteX3" fmla="*/ 536575 w 626268"/>
                  <a:gd name="connsiteY3" fmla="*/ 323850 h 344163"/>
                  <a:gd name="connsiteX4" fmla="*/ 625475 w 626268"/>
                  <a:gd name="connsiteY4" fmla="*/ 25400 h 344163"/>
                  <a:gd name="connsiteX5" fmla="*/ 625475 w 626268"/>
                  <a:gd name="connsiteY5" fmla="*/ 25400 h 344163"/>
                  <a:gd name="connsiteX6" fmla="*/ 31750 w 626268"/>
                  <a:gd name="connsiteY6" fmla="*/ 0 h 344163"/>
                  <a:gd name="connsiteX0" fmla="*/ 31750 w 626268"/>
                  <a:gd name="connsiteY0" fmla="*/ 0 h 323850"/>
                  <a:gd name="connsiteX1" fmla="*/ 0 w 626268"/>
                  <a:gd name="connsiteY1" fmla="*/ 317500 h 323850"/>
                  <a:gd name="connsiteX2" fmla="*/ 0 w 626268"/>
                  <a:gd name="connsiteY2" fmla="*/ 317500 h 323850"/>
                  <a:gd name="connsiteX3" fmla="*/ 536575 w 626268"/>
                  <a:gd name="connsiteY3" fmla="*/ 323850 h 323850"/>
                  <a:gd name="connsiteX4" fmla="*/ 625475 w 626268"/>
                  <a:gd name="connsiteY4" fmla="*/ 25400 h 323850"/>
                  <a:gd name="connsiteX5" fmla="*/ 625475 w 626268"/>
                  <a:gd name="connsiteY5" fmla="*/ 25400 h 323850"/>
                  <a:gd name="connsiteX6" fmla="*/ 31750 w 626268"/>
                  <a:gd name="connsiteY6" fmla="*/ 0 h 323850"/>
                  <a:gd name="connsiteX0" fmla="*/ 31750 w 625475"/>
                  <a:gd name="connsiteY0" fmla="*/ 0 h 323850"/>
                  <a:gd name="connsiteX1" fmla="*/ 0 w 625475"/>
                  <a:gd name="connsiteY1" fmla="*/ 317500 h 323850"/>
                  <a:gd name="connsiteX2" fmla="*/ 0 w 625475"/>
                  <a:gd name="connsiteY2" fmla="*/ 317500 h 323850"/>
                  <a:gd name="connsiteX3" fmla="*/ 536575 w 625475"/>
                  <a:gd name="connsiteY3" fmla="*/ 323850 h 323850"/>
                  <a:gd name="connsiteX4" fmla="*/ 625475 w 625475"/>
                  <a:gd name="connsiteY4" fmla="*/ 25400 h 323850"/>
                  <a:gd name="connsiteX5" fmla="*/ 625475 w 625475"/>
                  <a:gd name="connsiteY5" fmla="*/ 25400 h 323850"/>
                  <a:gd name="connsiteX6" fmla="*/ 31750 w 625475"/>
                  <a:gd name="connsiteY6" fmla="*/ 0 h 323850"/>
                  <a:gd name="connsiteX0" fmla="*/ 0 w 952500"/>
                  <a:gd name="connsiteY0" fmla="*/ 47625 h 298450"/>
                  <a:gd name="connsiteX1" fmla="*/ 327025 w 952500"/>
                  <a:gd name="connsiteY1" fmla="*/ 292100 h 298450"/>
                  <a:gd name="connsiteX2" fmla="*/ 327025 w 952500"/>
                  <a:gd name="connsiteY2" fmla="*/ 292100 h 298450"/>
                  <a:gd name="connsiteX3" fmla="*/ 863600 w 952500"/>
                  <a:gd name="connsiteY3" fmla="*/ 298450 h 298450"/>
                  <a:gd name="connsiteX4" fmla="*/ 952500 w 952500"/>
                  <a:gd name="connsiteY4" fmla="*/ 0 h 298450"/>
                  <a:gd name="connsiteX5" fmla="*/ 952500 w 952500"/>
                  <a:gd name="connsiteY5" fmla="*/ 0 h 298450"/>
                  <a:gd name="connsiteX6" fmla="*/ 0 w 952500"/>
                  <a:gd name="connsiteY6" fmla="*/ 47625 h 298450"/>
                  <a:gd name="connsiteX0" fmla="*/ 53975 w 1006475"/>
                  <a:gd name="connsiteY0" fmla="*/ 47625 h 692150"/>
                  <a:gd name="connsiteX1" fmla="*/ 381000 w 1006475"/>
                  <a:gd name="connsiteY1" fmla="*/ 292100 h 692150"/>
                  <a:gd name="connsiteX2" fmla="*/ 0 w 1006475"/>
                  <a:gd name="connsiteY2" fmla="*/ 692150 h 692150"/>
                  <a:gd name="connsiteX3" fmla="*/ 917575 w 1006475"/>
                  <a:gd name="connsiteY3" fmla="*/ 298450 h 692150"/>
                  <a:gd name="connsiteX4" fmla="*/ 1006475 w 1006475"/>
                  <a:gd name="connsiteY4" fmla="*/ 0 h 692150"/>
                  <a:gd name="connsiteX5" fmla="*/ 1006475 w 1006475"/>
                  <a:gd name="connsiteY5" fmla="*/ 0 h 692150"/>
                  <a:gd name="connsiteX6" fmla="*/ 53975 w 1006475"/>
                  <a:gd name="connsiteY6" fmla="*/ 47625 h 692150"/>
                  <a:gd name="connsiteX0" fmla="*/ 145985 w 1098485"/>
                  <a:gd name="connsiteY0" fmla="*/ 47625 h 696060"/>
                  <a:gd name="connsiteX1" fmla="*/ 92010 w 1098485"/>
                  <a:gd name="connsiteY1" fmla="*/ 692150 h 696060"/>
                  <a:gd name="connsiteX2" fmla="*/ 1009585 w 1098485"/>
                  <a:gd name="connsiteY2" fmla="*/ 298450 h 696060"/>
                  <a:gd name="connsiteX3" fmla="*/ 1098485 w 1098485"/>
                  <a:gd name="connsiteY3" fmla="*/ 0 h 696060"/>
                  <a:gd name="connsiteX4" fmla="*/ 1098485 w 1098485"/>
                  <a:gd name="connsiteY4" fmla="*/ 0 h 696060"/>
                  <a:gd name="connsiteX5" fmla="*/ 145985 w 1098485"/>
                  <a:gd name="connsiteY5" fmla="*/ 47625 h 696060"/>
                  <a:gd name="connsiteX0" fmla="*/ 83745 w 1036245"/>
                  <a:gd name="connsiteY0" fmla="*/ 47625 h 696060"/>
                  <a:gd name="connsiteX1" fmla="*/ 29770 w 1036245"/>
                  <a:gd name="connsiteY1" fmla="*/ 692150 h 696060"/>
                  <a:gd name="connsiteX2" fmla="*/ 947345 w 1036245"/>
                  <a:gd name="connsiteY2" fmla="*/ 298450 h 696060"/>
                  <a:gd name="connsiteX3" fmla="*/ 1036245 w 1036245"/>
                  <a:gd name="connsiteY3" fmla="*/ 0 h 696060"/>
                  <a:gd name="connsiteX4" fmla="*/ 1036245 w 1036245"/>
                  <a:gd name="connsiteY4" fmla="*/ 0 h 696060"/>
                  <a:gd name="connsiteX5" fmla="*/ 83745 w 1036245"/>
                  <a:gd name="connsiteY5" fmla="*/ 47625 h 696060"/>
                  <a:gd name="connsiteX0" fmla="*/ 307975 w 1260475"/>
                  <a:gd name="connsiteY0" fmla="*/ 476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7975 w 1260475"/>
                  <a:gd name="connsiteY5" fmla="*/ 476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7842"/>
                  <a:gd name="connsiteX1" fmla="*/ 0 w 1260475"/>
                  <a:gd name="connsiteY1" fmla="*/ 774700 h 777842"/>
                  <a:gd name="connsiteX2" fmla="*/ 1171575 w 1260475"/>
                  <a:gd name="connsiteY2" fmla="*/ 298450 h 777842"/>
                  <a:gd name="connsiteX3" fmla="*/ 1260475 w 1260475"/>
                  <a:gd name="connsiteY3" fmla="*/ 0 h 777842"/>
                  <a:gd name="connsiteX4" fmla="*/ 1260475 w 1260475"/>
                  <a:gd name="connsiteY4" fmla="*/ 0 h 777842"/>
                  <a:gd name="connsiteX5" fmla="*/ 301625 w 1260475"/>
                  <a:gd name="connsiteY5" fmla="*/ 454025 h 777842"/>
                  <a:gd name="connsiteX0" fmla="*/ 301625 w 1260475"/>
                  <a:gd name="connsiteY0" fmla="*/ 454025 h 774700"/>
                  <a:gd name="connsiteX1" fmla="*/ 0 w 1260475"/>
                  <a:gd name="connsiteY1" fmla="*/ 774700 h 774700"/>
                  <a:gd name="connsiteX2" fmla="*/ 1171575 w 1260475"/>
                  <a:gd name="connsiteY2" fmla="*/ 298450 h 774700"/>
                  <a:gd name="connsiteX3" fmla="*/ 1260475 w 1260475"/>
                  <a:gd name="connsiteY3" fmla="*/ 0 h 774700"/>
                  <a:gd name="connsiteX4" fmla="*/ 1260475 w 1260475"/>
                  <a:gd name="connsiteY4" fmla="*/ 0 h 774700"/>
                  <a:gd name="connsiteX5" fmla="*/ 301625 w 1260475"/>
                  <a:gd name="connsiteY5" fmla="*/ 454025 h 774700"/>
                  <a:gd name="connsiteX0" fmla="*/ 301625 w 2232025"/>
                  <a:gd name="connsiteY0" fmla="*/ 454025 h 826203"/>
                  <a:gd name="connsiteX1" fmla="*/ 0 w 2232025"/>
                  <a:gd name="connsiteY1" fmla="*/ 774700 h 826203"/>
                  <a:gd name="connsiteX2" fmla="*/ 2232025 w 2232025"/>
                  <a:gd name="connsiteY2" fmla="*/ 765175 h 826203"/>
                  <a:gd name="connsiteX3" fmla="*/ 1260475 w 2232025"/>
                  <a:gd name="connsiteY3" fmla="*/ 0 h 826203"/>
                  <a:gd name="connsiteX4" fmla="*/ 1260475 w 2232025"/>
                  <a:gd name="connsiteY4" fmla="*/ 0 h 826203"/>
                  <a:gd name="connsiteX5" fmla="*/ 301625 w 2232025"/>
                  <a:gd name="connsiteY5" fmla="*/ 454025 h 826203"/>
                  <a:gd name="connsiteX0" fmla="*/ 301625 w 2232025"/>
                  <a:gd name="connsiteY0" fmla="*/ 454025 h 774700"/>
                  <a:gd name="connsiteX1" fmla="*/ 0 w 2232025"/>
                  <a:gd name="connsiteY1" fmla="*/ 774700 h 774700"/>
                  <a:gd name="connsiteX2" fmla="*/ 2232025 w 2232025"/>
                  <a:gd name="connsiteY2" fmla="*/ 765175 h 774700"/>
                  <a:gd name="connsiteX3" fmla="*/ 1260475 w 2232025"/>
                  <a:gd name="connsiteY3" fmla="*/ 0 h 774700"/>
                  <a:gd name="connsiteX4" fmla="*/ 1260475 w 2232025"/>
                  <a:gd name="connsiteY4" fmla="*/ 0 h 774700"/>
                  <a:gd name="connsiteX5" fmla="*/ 301625 w 2232025"/>
                  <a:gd name="connsiteY5" fmla="*/ 454025 h 774700"/>
                  <a:gd name="connsiteX0" fmla="*/ 301625 w 2242701"/>
                  <a:gd name="connsiteY0" fmla="*/ 454025 h 774700"/>
                  <a:gd name="connsiteX1" fmla="*/ 0 w 2242701"/>
                  <a:gd name="connsiteY1" fmla="*/ 774700 h 774700"/>
                  <a:gd name="connsiteX2" fmla="*/ 2232025 w 2242701"/>
                  <a:gd name="connsiteY2" fmla="*/ 765175 h 774700"/>
                  <a:gd name="connsiteX3" fmla="*/ 1260475 w 2242701"/>
                  <a:gd name="connsiteY3" fmla="*/ 0 h 774700"/>
                  <a:gd name="connsiteX4" fmla="*/ 1260475 w 2242701"/>
                  <a:gd name="connsiteY4" fmla="*/ 0 h 774700"/>
                  <a:gd name="connsiteX5" fmla="*/ 301625 w 2242701"/>
                  <a:gd name="connsiteY5" fmla="*/ 454025 h 774700"/>
                  <a:gd name="connsiteX0" fmla="*/ 301625 w 2242810"/>
                  <a:gd name="connsiteY0" fmla="*/ 467398 h 788073"/>
                  <a:gd name="connsiteX1" fmla="*/ 0 w 2242810"/>
                  <a:gd name="connsiteY1" fmla="*/ 788073 h 788073"/>
                  <a:gd name="connsiteX2" fmla="*/ 2232025 w 2242810"/>
                  <a:gd name="connsiteY2" fmla="*/ 778548 h 788073"/>
                  <a:gd name="connsiteX3" fmla="*/ 1260475 w 2242810"/>
                  <a:gd name="connsiteY3" fmla="*/ 13373 h 788073"/>
                  <a:gd name="connsiteX4" fmla="*/ 1196975 w 2242810"/>
                  <a:gd name="connsiteY4" fmla="*/ 314998 h 788073"/>
                  <a:gd name="connsiteX5" fmla="*/ 301625 w 2242810"/>
                  <a:gd name="connsiteY5" fmla="*/ 467398 h 788073"/>
                  <a:gd name="connsiteX0" fmla="*/ 301625 w 2260235"/>
                  <a:gd name="connsiteY0" fmla="*/ 152400 h 473075"/>
                  <a:gd name="connsiteX1" fmla="*/ 0 w 2260235"/>
                  <a:gd name="connsiteY1" fmla="*/ 473075 h 473075"/>
                  <a:gd name="connsiteX2" fmla="*/ 2232025 w 2260235"/>
                  <a:gd name="connsiteY2" fmla="*/ 463550 h 473075"/>
                  <a:gd name="connsiteX3" fmla="*/ 1196975 w 2260235"/>
                  <a:gd name="connsiteY3" fmla="*/ 0 h 473075"/>
                  <a:gd name="connsiteX4" fmla="*/ 301625 w 2260235"/>
                  <a:gd name="connsiteY4" fmla="*/ 152400 h 473075"/>
                  <a:gd name="connsiteX0" fmla="*/ 301625 w 2639903"/>
                  <a:gd name="connsiteY0" fmla="*/ 0 h 320675"/>
                  <a:gd name="connsiteX1" fmla="*/ 0 w 2639903"/>
                  <a:gd name="connsiteY1" fmla="*/ 320675 h 320675"/>
                  <a:gd name="connsiteX2" fmla="*/ 2232025 w 2639903"/>
                  <a:gd name="connsiteY2" fmla="*/ 311150 h 320675"/>
                  <a:gd name="connsiteX3" fmla="*/ 2520950 w 2639903"/>
                  <a:gd name="connsiteY3" fmla="*/ 6350 h 320675"/>
                  <a:gd name="connsiteX4" fmla="*/ 301625 w 2639903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2232025 w 2520950"/>
                  <a:gd name="connsiteY2" fmla="*/ 31115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2520950"/>
                  <a:gd name="connsiteY0" fmla="*/ 0 h 320675"/>
                  <a:gd name="connsiteX1" fmla="*/ 0 w 2520950"/>
                  <a:gd name="connsiteY1" fmla="*/ 320675 h 320675"/>
                  <a:gd name="connsiteX2" fmla="*/ 304800 w 2520950"/>
                  <a:gd name="connsiteY2" fmla="*/ 317500 h 320675"/>
                  <a:gd name="connsiteX3" fmla="*/ 2520950 w 2520950"/>
                  <a:gd name="connsiteY3" fmla="*/ 6350 h 320675"/>
                  <a:gd name="connsiteX4" fmla="*/ 301625 w 2520950"/>
                  <a:gd name="connsiteY4" fmla="*/ 0 h 320675"/>
                  <a:gd name="connsiteX0" fmla="*/ 301625 w 341145"/>
                  <a:gd name="connsiteY0" fmla="*/ 0 h 320675"/>
                  <a:gd name="connsiteX1" fmla="*/ 0 w 341145"/>
                  <a:gd name="connsiteY1" fmla="*/ 320675 h 320675"/>
                  <a:gd name="connsiteX2" fmla="*/ 304800 w 341145"/>
                  <a:gd name="connsiteY2" fmla="*/ 317500 h 320675"/>
                  <a:gd name="connsiteX3" fmla="*/ 301625 w 341145"/>
                  <a:gd name="connsiteY3" fmla="*/ 0 h 32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145" h="320675">
                    <a:moveTo>
                      <a:pt x="301625" y="0"/>
                    </a:moveTo>
                    <a:cubicBezTo>
                      <a:pt x="255587" y="74612"/>
                      <a:pt x="138112" y="169862"/>
                      <a:pt x="0" y="320675"/>
                    </a:cubicBezTo>
                    <a:lnTo>
                      <a:pt x="304800" y="317500"/>
                    </a:lnTo>
                    <a:cubicBezTo>
                      <a:pt x="355071" y="264054"/>
                      <a:pt x="352425" y="-529"/>
                      <a:pt x="301625" y="0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1863FA2-69BE-4652-9EBF-8D869F705B82}"/>
                  </a:ext>
                </a:extLst>
              </p:cNvPr>
              <p:cNvSpPr/>
              <p:nvPr/>
            </p:nvSpPr>
            <p:spPr>
              <a:xfrm>
                <a:off x="5556905" y="164269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noFill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BDC67D4-01E3-4E7D-B110-C3E8431DA583}"/>
                  </a:ext>
                </a:extLst>
              </p:cNvPr>
              <p:cNvSpPr/>
              <p:nvPr/>
            </p:nvSpPr>
            <p:spPr>
              <a:xfrm>
                <a:off x="5253375" y="1951308"/>
                <a:ext cx="2242447" cy="224244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rgbClr val="000000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D309DE8-596E-4A5A-84FC-5774C77230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E5A1932-440A-459E-8758-FB8E0575D6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1642698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40A853D-937D-4C7D-B97F-4D0EDCC9EC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5822" y="3885145"/>
                <a:ext cx="303530" cy="30861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1A6CBD-2963-408D-B5B6-93A44A1C75C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53375" y="3885145"/>
                <a:ext cx="303530" cy="30861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F586C9D-5643-43A3-8E66-99A30140AF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1642698"/>
                <a:ext cx="2242447" cy="0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3AD887C-2175-4351-9D92-890FC501AAE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9352" y="1642698"/>
                <a:ext cx="0" cy="2242448"/>
              </a:xfrm>
              <a:prstGeom prst="line">
                <a:avLst/>
              </a:prstGeom>
              <a:ln w="73025" cap="rnd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584AE0-8956-4B84-A1DD-D4401E3072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56905" y="1642698"/>
                <a:ext cx="0" cy="2242448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7D56F3C-251C-478A-A77C-6D5F893967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6905" y="3885145"/>
                <a:ext cx="2242447" cy="0"/>
              </a:xfrm>
              <a:prstGeom prst="line">
                <a:avLst/>
              </a:prstGeom>
              <a:ln w="57150" cap="rnd">
                <a:solidFill>
                  <a:srgbClr val="0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00F7005-AE56-4607-9678-2CB0BC8AC558}"/>
                </a:ext>
              </a:extLst>
            </p:cNvPr>
            <p:cNvSpPr/>
            <p:nvPr/>
          </p:nvSpPr>
          <p:spPr>
            <a:xfrm>
              <a:off x="3051142" y="2855884"/>
              <a:ext cx="396058" cy="39605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DFD179-FF0D-4F03-BCAC-824950338E59}"/>
              </a:ext>
            </a:extLst>
          </p:cNvPr>
          <p:cNvGrpSpPr/>
          <p:nvPr/>
        </p:nvGrpSpPr>
        <p:grpSpPr>
          <a:xfrm>
            <a:off x="2653784" y="1766065"/>
            <a:ext cx="6653365" cy="3844095"/>
            <a:chOff x="1115532" y="1333140"/>
            <a:chExt cx="9430548" cy="5448660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99986-6FD5-4CD3-A0F1-8BA1DE1B93DB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CCC7444-13E3-4A85-BEEB-C7DAD691B3E0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8DEFF72-C503-4D78-A6C2-C4525ADC202E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E17E6BC-1F5A-4F78-A9D1-D25F9D0D4A2B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2F65C8A8-D2FA-409C-9BC8-B28E09739E80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462F4036-6B40-46F7-A4C7-95EEF85F9FC6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02B6E463-FB50-4530-8D72-0F3A261FEDEF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A054F53-63FF-422D-B21D-12037508B40A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5DBF827-A0E7-40FC-ABA9-6FF13DA8E560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DC0EFB4-6DCA-4005-B000-523C009418B9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FEBAF1E-7D5E-4BFD-8A44-956F5881EF7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C81FAAB-3046-474B-A337-495DE3D1A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F224F4B-1AD7-4270-B067-6C9FB8870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B9470A4-255E-4142-9AAB-8F9665A9C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1482E32-6312-4B95-85C3-A58B812596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2E49902B-1EFA-45C6-AE41-348DFF37AF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A2AFCDA-D77C-4240-BB7D-9763591FC5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4F34923-99F3-47B3-B6AB-646C41D104C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4CB44A34-29AD-4B23-9110-19D2B533DF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0412ABC-3A5B-4F25-BB97-05D3B9A50CB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EEA1615-B116-4C3E-9A5E-67532C549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A084AD7-CA54-4719-B5E8-8133C5FACA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F639B20-4DDF-4797-B530-FDF6C62BCF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CDB18B4-FD2B-4147-8913-DDA1425F1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676EBD4-CE7C-4171-BD85-6E2D25F91F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9862DD31-46D2-4AD0-8B8B-75BEF87494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5CBE8B-ABC8-491D-8978-BEDAD5DE02EC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78AE734-C6E0-436E-B895-8AE156A8BE0E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87E9156-1FCB-47E7-8A56-789AE82705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55446E88-2A6B-4ED8-B8F5-61FC48928D22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6CDD7280-D68B-42FE-9CB6-36A7F85E49E4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DC750897-4F40-433E-99BD-F91C64059598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EB2E51AE-4A9F-444B-B1A5-5FAA97818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60FE4073-CC21-4A5E-B6C3-CE3AED8EB9DE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274419A-3A42-4020-B3D4-8547FFA8FF97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3D1C95C-D388-4173-92E8-162F01D479A7}"/>
              </a:ext>
            </a:extLst>
          </p:cNvPr>
          <p:cNvGrpSpPr/>
          <p:nvPr/>
        </p:nvGrpSpPr>
        <p:grpSpPr>
          <a:xfrm>
            <a:off x="5132793" y="2205896"/>
            <a:ext cx="359324" cy="1725918"/>
            <a:chOff x="5132793" y="2205896"/>
            <a:chExt cx="359324" cy="1725918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EE47926-8965-442F-B91D-420F6E5EBC47}"/>
                </a:ext>
              </a:extLst>
            </p:cNvPr>
            <p:cNvCxnSpPr>
              <a:cxnSpLocks/>
            </p:cNvCxnSpPr>
            <p:nvPr/>
          </p:nvCxnSpPr>
          <p:spPr>
            <a:xfrm>
              <a:off x="5277388" y="2344617"/>
              <a:ext cx="214729" cy="1587197"/>
            </a:xfrm>
            <a:prstGeom prst="line">
              <a:avLst/>
            </a:prstGeom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767DB573-6CFC-4B0D-AA2E-2387CB0BF5B9}"/>
                </a:ext>
              </a:extLst>
            </p:cNvPr>
            <p:cNvSpPr/>
            <p:nvPr/>
          </p:nvSpPr>
          <p:spPr>
            <a:xfrm>
              <a:off x="5132793" y="2205896"/>
              <a:ext cx="312757" cy="312757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59518079-6C15-4C6D-8F8F-3FAA663BF6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53050" y="2981325"/>
              <a:ext cx="31702" cy="176180"/>
            </a:xfrm>
            <a:prstGeom prst="line">
              <a:avLst/>
            </a:prstGeom>
            <a:ln w="76200">
              <a:solidFill>
                <a:schemeClr val="accent6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A844787-E6AF-4200-86F4-F6FC8B5CDDF2}"/>
              </a:ext>
            </a:extLst>
          </p:cNvPr>
          <p:cNvGrpSpPr/>
          <p:nvPr/>
        </p:nvGrpSpPr>
        <p:grpSpPr>
          <a:xfrm>
            <a:off x="6371652" y="2343498"/>
            <a:ext cx="816218" cy="2858367"/>
            <a:chOff x="6371652" y="2343498"/>
            <a:chExt cx="816218" cy="285836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EBB4B30-AB3E-4688-AF9B-D87D612B26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1429" y="2343498"/>
              <a:ext cx="656441" cy="2693865"/>
            </a:xfrm>
            <a:prstGeom prst="line">
              <a:avLst/>
            </a:prstGeom>
            <a:ln w="571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BEB650F0-5B91-4912-B7D6-D11F6FDF43AD}"/>
                </a:ext>
              </a:extLst>
            </p:cNvPr>
            <p:cNvSpPr/>
            <p:nvPr/>
          </p:nvSpPr>
          <p:spPr>
            <a:xfrm>
              <a:off x="6371652" y="4889108"/>
              <a:ext cx="312757" cy="312757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8A642DD2-0053-4386-8F68-1644E604CC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48153" y="3629025"/>
              <a:ext cx="33660" cy="115231"/>
            </a:xfrm>
            <a:prstGeom prst="line">
              <a:avLst/>
            </a:prstGeom>
            <a:ln w="76200">
              <a:solidFill>
                <a:schemeClr val="accent2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26266F58-B479-4E35-8966-43E9B7FE4EDB}"/>
              </a:ext>
            </a:extLst>
          </p:cNvPr>
          <p:cNvGrpSpPr/>
          <p:nvPr/>
        </p:nvGrpSpPr>
        <p:grpSpPr>
          <a:xfrm>
            <a:off x="3595819" y="3351301"/>
            <a:ext cx="2016142" cy="682570"/>
            <a:chOff x="3595819" y="3351301"/>
            <a:chExt cx="2016142" cy="682570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52BAF6A-AECB-4C77-B603-8801C6A5175C}"/>
                </a:ext>
              </a:extLst>
            </p:cNvPr>
            <p:cNvCxnSpPr>
              <a:cxnSpLocks/>
            </p:cNvCxnSpPr>
            <p:nvPr/>
          </p:nvCxnSpPr>
          <p:spPr>
            <a:xfrm>
              <a:off x="3595819" y="3351301"/>
              <a:ext cx="1896297" cy="567999"/>
            </a:xfrm>
            <a:prstGeom prst="line">
              <a:avLst/>
            </a:prstGeom>
            <a:ln w="571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9AA8BAF5-CBF4-48E6-97C2-B88AAE618CE0}"/>
                </a:ext>
              </a:extLst>
            </p:cNvPr>
            <p:cNvSpPr/>
            <p:nvPr/>
          </p:nvSpPr>
          <p:spPr>
            <a:xfrm>
              <a:off x="5299204" y="3721114"/>
              <a:ext cx="312757" cy="312757"/>
            </a:xfrm>
            <a:prstGeom prst="ellipse">
              <a:avLst/>
            </a:prstGeom>
            <a:solidFill>
              <a:schemeClr val="accent6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27AEAE8B-E7DB-4015-9F9C-BC126B0B5FF9}"/>
                </a:ext>
              </a:extLst>
            </p:cNvPr>
            <p:cNvCxnSpPr>
              <a:cxnSpLocks/>
            </p:cNvCxnSpPr>
            <p:nvPr/>
          </p:nvCxnSpPr>
          <p:spPr>
            <a:xfrm>
              <a:off x="4451859" y="3609832"/>
              <a:ext cx="154904" cy="50708"/>
            </a:xfrm>
            <a:prstGeom prst="line">
              <a:avLst/>
            </a:prstGeom>
            <a:ln w="76200">
              <a:solidFill>
                <a:schemeClr val="accent6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>
            <a:extLst>
              <a:ext uri="{FF2B5EF4-FFF2-40B4-BE49-F238E27FC236}">
                <a16:creationId xmlns:a16="http://schemas.microsoft.com/office/drawing/2014/main" id="{F0414A96-DAEF-4952-AEFD-C644F79DD7FE}"/>
              </a:ext>
            </a:extLst>
          </p:cNvPr>
          <p:cNvSpPr/>
          <p:nvPr/>
        </p:nvSpPr>
        <p:spPr>
          <a:xfrm>
            <a:off x="3470868" y="3208002"/>
            <a:ext cx="312757" cy="312757"/>
          </a:xfrm>
          <a:prstGeom prst="ellipse">
            <a:avLst/>
          </a:prstGeom>
          <a:solidFill>
            <a:schemeClr val="accent6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47E07880-969A-44E1-8A0D-68C9D9F6FF23}"/>
              </a:ext>
            </a:extLst>
          </p:cNvPr>
          <p:cNvGrpSpPr/>
          <p:nvPr/>
        </p:nvGrpSpPr>
        <p:grpSpPr>
          <a:xfrm>
            <a:off x="7031491" y="2187119"/>
            <a:ext cx="1588410" cy="1048932"/>
            <a:chOff x="7031491" y="2187119"/>
            <a:chExt cx="1588410" cy="1048932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648959F-70E3-45EF-81F2-3B5E9EF84C0B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 flipH="1" flipV="1">
              <a:off x="7176346" y="2344617"/>
              <a:ext cx="1443555" cy="891434"/>
            </a:xfrm>
            <a:prstGeom prst="line">
              <a:avLst/>
            </a:prstGeom>
            <a:ln w="571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24FE43E-3FBD-4655-8EFD-7EA8A3A15F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57790" y="2710794"/>
              <a:ext cx="95573" cy="56219"/>
            </a:xfrm>
            <a:prstGeom prst="line">
              <a:avLst/>
            </a:prstGeom>
            <a:ln w="76200">
              <a:solidFill>
                <a:schemeClr val="accent2"/>
              </a:solidFill>
              <a:tailEnd type="stealt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AE596F8-CC2B-4701-AADA-35894EA9C1F4}"/>
                </a:ext>
              </a:extLst>
            </p:cNvPr>
            <p:cNvSpPr/>
            <p:nvPr/>
          </p:nvSpPr>
          <p:spPr>
            <a:xfrm>
              <a:off x="7031491" y="2187119"/>
              <a:ext cx="312757" cy="312757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" name="Oval 143">
            <a:extLst>
              <a:ext uri="{FF2B5EF4-FFF2-40B4-BE49-F238E27FC236}">
                <a16:creationId xmlns:a16="http://schemas.microsoft.com/office/drawing/2014/main" id="{1B3F285C-7387-45F4-991B-CBEE82E50B11}"/>
              </a:ext>
            </a:extLst>
          </p:cNvPr>
          <p:cNvSpPr/>
          <p:nvPr/>
        </p:nvSpPr>
        <p:spPr>
          <a:xfrm>
            <a:off x="8451999" y="3081472"/>
            <a:ext cx="312757" cy="312757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50E841B-435C-499A-8D39-64457E368338}"/>
              </a:ext>
            </a:extLst>
          </p:cNvPr>
          <p:cNvSpPr/>
          <p:nvPr/>
        </p:nvSpPr>
        <p:spPr>
          <a:xfrm>
            <a:off x="234816" y="2766546"/>
            <a:ext cx="2221892" cy="222189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849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3B9C8A-1E42-4B22-BAEE-E017190E3E51}"/>
              </a:ext>
            </a:extLst>
          </p:cNvPr>
          <p:cNvGrpSpPr/>
          <p:nvPr/>
        </p:nvGrpSpPr>
        <p:grpSpPr>
          <a:xfrm>
            <a:off x="4208840" y="2816545"/>
            <a:ext cx="3543254" cy="2047176"/>
            <a:chOff x="4208840" y="4154271"/>
            <a:chExt cx="3543254" cy="2047176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ADC08D6-2FE7-4C0B-BA46-4EA77289139F}"/>
                </a:ext>
              </a:extLst>
            </p:cNvPr>
            <p:cNvGrpSpPr/>
            <p:nvPr/>
          </p:nvGrpSpPr>
          <p:grpSpPr>
            <a:xfrm>
              <a:off x="4208840" y="4793563"/>
              <a:ext cx="486793" cy="406880"/>
              <a:chOff x="1352548" y="1533525"/>
              <a:chExt cx="2051275" cy="1714530"/>
            </a:xfrm>
          </p:grpSpPr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6087994-B03B-4888-B0F9-435D12C3F12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013A4367-CA69-4669-8F71-BEB787970E70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5BCA78BB-7F79-4C6D-A776-F7B24C71172C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2071F944-8A93-4F8F-8F6F-7AC1A65E902F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A890B6D5-F2FC-4D6E-B257-B417505B2A71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8CC5FD26-7E7A-4E03-A75B-CF32A2866B5E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25C63E8F-623B-4F55-8419-314919C3D01C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EE2000F5-C7F6-469A-996D-425D0DAE068F}"/>
                </a:ext>
              </a:extLst>
            </p:cNvPr>
            <p:cNvGrpSpPr/>
            <p:nvPr/>
          </p:nvGrpSpPr>
          <p:grpSpPr>
            <a:xfrm>
              <a:off x="7308608" y="4712874"/>
              <a:ext cx="443486" cy="450301"/>
              <a:chOff x="6032473" y="1838325"/>
              <a:chExt cx="1708177" cy="1734424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40A995B1-244A-442E-A947-5E3CBBA7970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7FF4F1E4-9674-466A-8220-53988F97EFB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0C9A6F8C-4DBE-41CB-8364-C015D194C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164C51CE-2C88-438C-A91B-70CC32371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465F4817-AD31-45F7-B49C-ABEE70556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7F4701AA-63AC-4CCA-A77B-1F0954AEF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3ED16BC-CFA4-4E06-99EE-A18ED546EC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0AD6895C-ECFD-4A0F-80E9-412295FAA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08F9211-566B-4F65-93B7-A5E620AF48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82183508-9288-4676-AA1F-95A38139EF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F78C2440-9AAD-47FF-9AA4-42775B780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154DE84-881F-4542-A890-0B433F71AD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73BAE960-7F58-4268-81AF-1774FD0C6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3697455-ABB7-40C4-88FC-36481A743C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0E158AB-1610-4B1C-88CF-444DE2043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61F2D101-5887-4B15-B421-0E0C6D839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F8DD2D26-DD0C-48BC-8155-C92A93C16B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46985B8-6B78-4B4F-B035-21F1A8E8B8EE}"/>
                </a:ext>
              </a:extLst>
            </p:cNvPr>
            <p:cNvGrpSpPr/>
            <p:nvPr/>
          </p:nvGrpSpPr>
          <p:grpSpPr>
            <a:xfrm>
              <a:off x="4950181" y="5898261"/>
              <a:ext cx="2259849" cy="303186"/>
              <a:chOff x="3111253" y="4883740"/>
              <a:chExt cx="6014703" cy="806945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6DA842C-F2F9-4970-8C9E-CFF4D1B9B54F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C57F7340-6948-4648-9B76-94911F719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5BD6EBB1-5151-42B1-B684-552D08CCE4FA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55574A2-8DD1-4B7A-8267-89F9CAA0531E}"/>
                </a:ext>
              </a:extLst>
            </p:cNvPr>
            <p:cNvGrpSpPr/>
            <p:nvPr/>
          </p:nvGrpSpPr>
          <p:grpSpPr>
            <a:xfrm rot="10800000">
              <a:off x="4950181" y="4154271"/>
              <a:ext cx="2259849" cy="303186"/>
              <a:chOff x="3111253" y="4883740"/>
              <a:chExt cx="6014703" cy="806945"/>
            </a:xfrm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FA4CDEAB-6764-4C96-9170-2F8C12A05DCD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E5422D5-C25C-40C6-A219-88627E816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75893FB-5137-4B8C-9B0D-3C912E49F5D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CE238C1-4279-48A1-AA03-C330349FF97F}"/>
                </a:ext>
              </a:extLst>
            </p:cNvPr>
            <p:cNvSpPr/>
            <p:nvPr/>
          </p:nvSpPr>
          <p:spPr>
            <a:xfrm>
              <a:off x="5513839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E6CBA61-4AB9-412A-A3F4-D00204E520EC}"/>
                </a:ext>
              </a:extLst>
            </p:cNvPr>
            <p:cNvCxnSpPr>
              <a:cxnSpLocks/>
            </p:cNvCxnSpPr>
            <p:nvPr/>
          </p:nvCxnSpPr>
          <p:spPr>
            <a:xfrm>
              <a:off x="5606042" y="4462379"/>
              <a:ext cx="114354" cy="84526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BE43E23-2F3A-4687-87CE-977CCFA7AD3A}"/>
                </a:ext>
              </a:extLst>
            </p:cNvPr>
            <p:cNvSpPr/>
            <p:nvPr/>
          </p:nvSpPr>
          <p:spPr>
            <a:xfrm>
              <a:off x="5529038" y="4388503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69D8A16-201E-4161-A0BE-3A30B6FA5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3882" y="4461783"/>
              <a:ext cx="349588" cy="1434620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CFDF8AA-EF68-49D3-ACFE-4262E54B11DA}"/>
                </a:ext>
              </a:extLst>
            </p:cNvPr>
            <p:cNvSpPr/>
            <p:nvPr/>
          </p:nvSpPr>
          <p:spPr>
            <a:xfrm>
              <a:off x="6188793" y="5817450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8DCF248-215E-4AD6-879A-CDFBFDAD5518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22" y="4998490"/>
              <a:ext cx="1009874" cy="302488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734E8D6A-5D75-4239-8E74-49663103838B}"/>
                </a:ext>
              </a:extLst>
            </p:cNvPr>
            <p:cNvSpPr/>
            <p:nvPr/>
          </p:nvSpPr>
          <p:spPr>
            <a:xfrm>
              <a:off x="4643979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8274140-F9F5-449D-B358-BD35BB93C907}"/>
                </a:ext>
              </a:extLst>
            </p:cNvPr>
            <p:cNvCxnSpPr>
              <a:cxnSpLocks/>
              <a:stCxn id="241" idx="2"/>
            </p:cNvCxnSpPr>
            <p:nvPr/>
          </p:nvCxnSpPr>
          <p:spPr>
            <a:xfrm flipH="1" flipV="1">
              <a:off x="6617334" y="4462380"/>
              <a:ext cx="768766" cy="474734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257FAE1C-8607-4B37-BDD4-393B07BE6938}"/>
                </a:ext>
              </a:extLst>
            </p:cNvPr>
            <p:cNvSpPr/>
            <p:nvPr/>
          </p:nvSpPr>
          <p:spPr>
            <a:xfrm>
              <a:off x="7296683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174F766A-7D87-4EA7-B5C2-125E8ADBC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6876" y="4462463"/>
              <a:ext cx="922999" cy="809248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8BAFD45-4634-473C-A0CE-7BDF05C1379E}"/>
                </a:ext>
              </a:extLst>
            </p:cNvPr>
            <p:cNvSpPr/>
            <p:nvPr/>
          </p:nvSpPr>
          <p:spPr>
            <a:xfrm>
              <a:off x="5617661" y="519543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FC96116-AE26-4852-B92B-D6CE2A1BC4C8}"/>
                </a:ext>
              </a:extLst>
            </p:cNvPr>
            <p:cNvSpPr/>
            <p:nvPr/>
          </p:nvSpPr>
          <p:spPr>
            <a:xfrm>
              <a:off x="6540191" y="437850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160CA7-2B1A-4DAF-BC5D-0DA28D415D40}"/>
              </a:ext>
            </a:extLst>
          </p:cNvPr>
          <p:cNvGrpSpPr/>
          <p:nvPr/>
        </p:nvGrpSpPr>
        <p:grpSpPr>
          <a:xfrm>
            <a:off x="4197254" y="2816545"/>
            <a:ext cx="3543254" cy="2047176"/>
            <a:chOff x="420755" y="4154271"/>
            <a:chExt cx="3543254" cy="2047176"/>
          </a:xfrm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365EFFB-F236-4695-B778-17D88263C656}"/>
                </a:ext>
              </a:extLst>
            </p:cNvPr>
            <p:cNvGrpSpPr/>
            <p:nvPr/>
          </p:nvGrpSpPr>
          <p:grpSpPr>
            <a:xfrm>
              <a:off x="420755" y="4793563"/>
              <a:ext cx="486793" cy="406880"/>
              <a:chOff x="1352548" y="1533525"/>
              <a:chExt cx="2051275" cy="1714530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2471A5BB-4D54-4D51-89F9-80A6C3A46476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BF7560A5-8903-4BA3-8A55-BBAB2C9B02C3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8E7D7208-9313-4E00-B08B-69A3D08B44BC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4833A8D4-1F84-43DC-BC44-CC01F0F37D8F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7C8635D-5EAB-4ECA-AFC7-234DB208FF7F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CAC76B78-FC01-4061-877B-29475D0F1CD0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94042C7-2656-4C8D-A3B4-B818CAD05F3D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0D0D29E3-BD0F-41DD-8B83-FC60629E34E6}"/>
                </a:ext>
              </a:extLst>
            </p:cNvPr>
            <p:cNvGrpSpPr/>
            <p:nvPr/>
          </p:nvGrpSpPr>
          <p:grpSpPr>
            <a:xfrm>
              <a:off x="3520523" y="4712874"/>
              <a:ext cx="443486" cy="450301"/>
              <a:chOff x="6032473" y="1838325"/>
              <a:chExt cx="1708177" cy="1734424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0BFCB1F2-E90A-41DB-8E5A-287327860AB1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C497542F-E6EE-47E7-8232-FCD0A865C4A4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26BB19B6-8BBD-474A-92A6-9F2CDDA48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5F119C7F-52C3-405D-B1DB-88F334E65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35B89599-4A50-4CA2-AE39-C00A59D69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E7EE4F6D-5941-4821-9D05-0F7B1F993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0EBE83F3-F595-4E65-A977-14C2CD1AF2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91E8DE64-2181-412E-8755-19DE7CC9A5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3830F973-024D-43F2-985A-3B2BBAC033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5051E594-0BC5-45DD-979B-72349BDA58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06F42FF-3C32-49E5-A59A-2DA469567E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0FE640FE-85A7-490F-A446-0FE3ED1253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E5D15D72-4245-41D8-B439-77F8282F0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EC859E05-FB50-483C-ABE3-6AD7D41A8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51EBC002-19E0-43CC-A93B-A3AA6C4D3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C79D8360-09AD-439E-865C-5155116D1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3AFEFFA4-4043-4D58-AA8B-9B7DF992D1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88D830E9-48D9-4E3C-9EC1-2097343C8A9D}"/>
                </a:ext>
              </a:extLst>
            </p:cNvPr>
            <p:cNvGrpSpPr/>
            <p:nvPr/>
          </p:nvGrpSpPr>
          <p:grpSpPr>
            <a:xfrm>
              <a:off x="1162096" y="5898261"/>
              <a:ext cx="2259849" cy="303186"/>
              <a:chOff x="3111253" y="4883740"/>
              <a:chExt cx="6014703" cy="806945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9E6616D3-6610-4704-8824-902EA11125A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F0158331-1C05-4887-AFBE-C89C9641F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7AE15CA-2197-4C08-B27E-8F2264FABD3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D3CB1040-35F1-4501-AEF5-EEC0BA28CEA7}"/>
                </a:ext>
              </a:extLst>
            </p:cNvPr>
            <p:cNvGrpSpPr/>
            <p:nvPr/>
          </p:nvGrpSpPr>
          <p:grpSpPr>
            <a:xfrm rot="10800000">
              <a:off x="1162096" y="4154271"/>
              <a:ext cx="2259849" cy="303186"/>
              <a:chOff x="3111253" y="4883740"/>
              <a:chExt cx="6014703" cy="80694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8E45A59C-9B3B-4DD1-BD29-88784D63C5D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C05D3D3D-645D-4474-8DCE-A256CA877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661CDB5-603B-4438-AC88-FFDF8DA4B163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BEFE318E-BA0A-4210-8F80-EF3D77E1DBF3}"/>
                </a:ext>
              </a:extLst>
            </p:cNvPr>
            <p:cNvSpPr/>
            <p:nvPr/>
          </p:nvSpPr>
          <p:spPr>
            <a:xfrm>
              <a:off x="1725754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32A1E513-09F8-4AD8-A57F-6C5C8EE34982}"/>
                </a:ext>
              </a:extLst>
            </p:cNvPr>
            <p:cNvCxnSpPr>
              <a:cxnSpLocks/>
            </p:cNvCxnSpPr>
            <p:nvPr/>
          </p:nvCxnSpPr>
          <p:spPr>
            <a:xfrm>
              <a:off x="1817957" y="4462379"/>
              <a:ext cx="114354" cy="845263"/>
            </a:xfrm>
            <a:prstGeom prst="line">
              <a:avLst/>
            </a:prstGeom>
            <a:ln w="7620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E4C4C9A3-9A27-42B7-A99A-13FC32F06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5797" y="4461783"/>
              <a:ext cx="349588" cy="1434620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9952D11-9455-4E07-AEC5-F6C9A141997B}"/>
                </a:ext>
              </a:extLst>
            </p:cNvPr>
            <p:cNvSpPr/>
            <p:nvPr/>
          </p:nvSpPr>
          <p:spPr>
            <a:xfrm>
              <a:off x="2400708" y="5817450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C01675F3-42A2-4DC4-A9E0-5F7B41412963}"/>
                </a:ext>
              </a:extLst>
            </p:cNvPr>
            <p:cNvCxnSpPr>
              <a:cxnSpLocks/>
            </p:cNvCxnSpPr>
            <p:nvPr/>
          </p:nvCxnSpPr>
          <p:spPr>
            <a:xfrm>
              <a:off x="922437" y="4998490"/>
              <a:ext cx="1009874" cy="302488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07FFCF86-74F6-483B-9BE9-7553728123D7}"/>
                </a:ext>
              </a:extLst>
            </p:cNvPr>
            <p:cNvSpPr/>
            <p:nvPr/>
          </p:nvSpPr>
          <p:spPr>
            <a:xfrm>
              <a:off x="855894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A9F8B35C-643A-4A8E-8AD7-1E09B483CC5B}"/>
                </a:ext>
              </a:extLst>
            </p:cNvPr>
            <p:cNvCxnSpPr>
              <a:cxnSpLocks/>
              <a:stCxn id="294" idx="2"/>
            </p:cNvCxnSpPr>
            <p:nvPr/>
          </p:nvCxnSpPr>
          <p:spPr>
            <a:xfrm flipH="1" flipV="1">
              <a:off x="2829249" y="4462380"/>
              <a:ext cx="768766" cy="474734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AF66D26-C484-4D7A-A1FA-569C12CD2B66}"/>
                </a:ext>
              </a:extLst>
            </p:cNvPr>
            <p:cNvCxnSpPr>
              <a:cxnSpLocks/>
            </p:cNvCxnSpPr>
            <p:nvPr/>
          </p:nvCxnSpPr>
          <p:spPr>
            <a:xfrm>
              <a:off x="1814513" y="4471989"/>
              <a:ext cx="1785937" cy="476249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8720303-4E01-4783-B0A6-BF0EE4376B4A}"/>
                </a:ext>
              </a:extLst>
            </p:cNvPr>
            <p:cNvSpPr/>
            <p:nvPr/>
          </p:nvSpPr>
          <p:spPr>
            <a:xfrm>
              <a:off x="1829576" y="519543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07724EB-0B27-4884-91B7-659EDA73BC4C}"/>
                </a:ext>
              </a:extLst>
            </p:cNvPr>
            <p:cNvSpPr/>
            <p:nvPr/>
          </p:nvSpPr>
          <p:spPr>
            <a:xfrm>
              <a:off x="2752106" y="4378504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1494163-FC1A-4A99-B8DA-8F326BD02375}"/>
                </a:ext>
              </a:extLst>
            </p:cNvPr>
            <p:cNvSpPr/>
            <p:nvPr/>
          </p:nvSpPr>
          <p:spPr>
            <a:xfrm>
              <a:off x="1740953" y="4388503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B7EC057B-3335-4C97-ADE0-65219A0C929F}"/>
                </a:ext>
              </a:extLst>
            </p:cNvPr>
            <p:cNvSpPr/>
            <p:nvPr/>
          </p:nvSpPr>
          <p:spPr>
            <a:xfrm>
              <a:off x="3508598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B1F495-41E0-417D-AFE5-A19CFBE83FA4}"/>
              </a:ext>
            </a:extLst>
          </p:cNvPr>
          <p:cNvGrpSpPr/>
          <p:nvPr/>
        </p:nvGrpSpPr>
        <p:grpSpPr>
          <a:xfrm>
            <a:off x="4208840" y="2816545"/>
            <a:ext cx="3543254" cy="2047176"/>
            <a:chOff x="8058107" y="4154271"/>
            <a:chExt cx="3543254" cy="2047176"/>
          </a:xfrm>
        </p:grpSpPr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C1118EBE-E3A8-4A39-A4DD-F7C661D704A5}"/>
                </a:ext>
              </a:extLst>
            </p:cNvPr>
            <p:cNvGrpSpPr/>
            <p:nvPr/>
          </p:nvGrpSpPr>
          <p:grpSpPr>
            <a:xfrm>
              <a:off x="8058107" y="4793563"/>
              <a:ext cx="486793" cy="406880"/>
              <a:chOff x="1352548" y="1533525"/>
              <a:chExt cx="2051275" cy="1714530"/>
            </a:xfrm>
          </p:grpSpPr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5EE43381-D7CC-4D91-B31C-70F8F8EC9417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75D0498-188E-42BE-87B1-14878ACE00C8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E73BF428-6196-4C2A-AAE3-FFA126374FEB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B67B30AD-3612-4CD6-BF53-9E332A6A81AA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4394D03E-8D19-4A76-A977-F15B75DC88A6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83B639ED-AB6A-40DB-86D0-F45E1C12C171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3F75EC9B-772B-4F25-8227-A31B634E1471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AA055E7F-E26E-4342-B319-CEDF97DF4B10}"/>
                </a:ext>
              </a:extLst>
            </p:cNvPr>
            <p:cNvGrpSpPr/>
            <p:nvPr/>
          </p:nvGrpSpPr>
          <p:grpSpPr>
            <a:xfrm>
              <a:off x="11157875" y="4712874"/>
              <a:ext cx="443486" cy="450301"/>
              <a:chOff x="6032473" y="1838325"/>
              <a:chExt cx="1708177" cy="1734424"/>
            </a:xfrm>
          </p:grpSpPr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7D81CFAF-04F0-4931-A034-EF6ECAA909B5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F4A9182E-480C-453C-91F2-3200BA5A9676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9BE05448-A1CA-4F27-BACD-956BF325F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F24B1A54-3A85-458E-B5B4-056B1E309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FF6F709D-1B19-4838-9438-93B50E8B0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872B250B-D79E-489C-977D-244584167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69720290-0741-4D44-806A-0B2940F6D1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79696C96-EC5D-43A6-8DED-25945689B0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750DC909-DF68-4144-9528-761DE49E4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1195B440-4F91-4DC5-8645-0953E8E249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DC9128AB-A3A2-49C0-B2C3-7046BA1823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3A00ADF0-0AE9-4911-A999-CD2296FA0B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B49CBCFB-A1E7-48B4-B942-36CBF2C63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AEF96DA8-98DD-4EFB-8D70-8B003C5B3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6B578EEE-9616-4F13-8B8A-9D30F7EBF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F1DCB594-EA41-4D78-AC57-13D84D61F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7D2DFECA-82F3-4577-A3BF-C68373EA21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BDCC0201-8D1F-4E37-9E43-CDA92574D4E6}"/>
                </a:ext>
              </a:extLst>
            </p:cNvPr>
            <p:cNvGrpSpPr/>
            <p:nvPr/>
          </p:nvGrpSpPr>
          <p:grpSpPr>
            <a:xfrm>
              <a:off x="8799448" y="5898261"/>
              <a:ext cx="2259849" cy="303186"/>
              <a:chOff x="3111253" y="4883740"/>
              <a:chExt cx="6014703" cy="806945"/>
            </a:xfrm>
          </p:grpSpPr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997B5B0A-9CAA-4B9F-A928-C7D43D8966E4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DA89216E-4953-4FA6-9DF3-61305EFA2D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AFA5923-1755-4C0B-93C4-46D12C5A7B9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481B96D-69CF-424C-BA82-E27B5629FF87}"/>
                </a:ext>
              </a:extLst>
            </p:cNvPr>
            <p:cNvGrpSpPr/>
            <p:nvPr/>
          </p:nvGrpSpPr>
          <p:grpSpPr>
            <a:xfrm rot="10800000">
              <a:off x="8799448" y="4154271"/>
              <a:ext cx="2259849" cy="303186"/>
              <a:chOff x="3111253" y="4883740"/>
              <a:chExt cx="6014703" cy="806945"/>
            </a:xfrm>
          </p:grpSpPr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795C6AA8-B489-41B7-A953-8B0220D58541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BF78CE39-F06F-4D23-97F5-72A665F73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82BBAEE-CF52-4E80-9394-E6520A44FE1D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BC90B9D6-E340-44FB-B6D2-74CED99BC256}"/>
                </a:ext>
              </a:extLst>
            </p:cNvPr>
            <p:cNvSpPr/>
            <p:nvPr/>
          </p:nvSpPr>
          <p:spPr>
            <a:xfrm>
              <a:off x="9363106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12E24A6E-337B-43A3-8916-C123A6DD46CD}"/>
                </a:ext>
              </a:extLst>
            </p:cNvPr>
            <p:cNvCxnSpPr>
              <a:cxnSpLocks/>
            </p:cNvCxnSpPr>
            <p:nvPr/>
          </p:nvCxnSpPr>
          <p:spPr>
            <a:xfrm>
              <a:off x="9455309" y="4462379"/>
              <a:ext cx="114354" cy="84526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8D2CDD9E-7EED-4B79-836E-CE87E4C9DAD2}"/>
                </a:ext>
              </a:extLst>
            </p:cNvPr>
            <p:cNvSpPr/>
            <p:nvPr/>
          </p:nvSpPr>
          <p:spPr>
            <a:xfrm>
              <a:off x="9378305" y="4388503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AE1AE65B-8C41-4359-9C56-3E2F8F8B5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3149" y="4461783"/>
              <a:ext cx="349588" cy="1434620"/>
            </a:xfrm>
            <a:prstGeom prst="line">
              <a:avLst/>
            </a:prstGeom>
            <a:ln w="7620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8FE31EEC-05F1-4586-B4D7-2889701E628F}"/>
                </a:ext>
              </a:extLst>
            </p:cNvPr>
            <p:cNvCxnSpPr>
              <a:cxnSpLocks/>
            </p:cNvCxnSpPr>
            <p:nvPr/>
          </p:nvCxnSpPr>
          <p:spPr>
            <a:xfrm>
              <a:off x="8559789" y="4998490"/>
              <a:ext cx="1009874" cy="302488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16C4DFC-C77E-43A0-842A-BEC6097CB506}"/>
                </a:ext>
              </a:extLst>
            </p:cNvPr>
            <p:cNvCxnSpPr>
              <a:cxnSpLocks/>
              <a:stCxn id="341" idx="2"/>
            </p:cNvCxnSpPr>
            <p:nvPr/>
          </p:nvCxnSpPr>
          <p:spPr>
            <a:xfrm flipH="1" flipV="1">
              <a:off x="10466601" y="4462380"/>
              <a:ext cx="768766" cy="474734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2152F7E3-EA32-4412-8A5D-F240B105C0CD}"/>
                </a:ext>
              </a:extLst>
            </p:cNvPr>
            <p:cNvSpPr/>
            <p:nvPr/>
          </p:nvSpPr>
          <p:spPr>
            <a:xfrm>
              <a:off x="11145950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84C2D487-4352-43E0-B0F4-E135B2A085D7}"/>
                </a:ext>
              </a:extLst>
            </p:cNvPr>
            <p:cNvCxnSpPr>
              <a:cxnSpLocks/>
            </p:cNvCxnSpPr>
            <p:nvPr/>
          </p:nvCxnSpPr>
          <p:spPr>
            <a:xfrm>
              <a:off x="8575675" y="5006975"/>
              <a:ext cx="1543050" cy="889000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C84ED4B8-8A1C-4CD1-A8B5-D29B77872439}"/>
                </a:ext>
              </a:extLst>
            </p:cNvPr>
            <p:cNvSpPr/>
            <p:nvPr/>
          </p:nvSpPr>
          <p:spPr>
            <a:xfrm>
              <a:off x="9466928" y="5195434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8BD7135C-E231-482C-BD2D-0AB38CF5C42B}"/>
                </a:ext>
              </a:extLst>
            </p:cNvPr>
            <p:cNvSpPr/>
            <p:nvPr/>
          </p:nvSpPr>
          <p:spPr>
            <a:xfrm>
              <a:off x="10389458" y="437850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6A91475F-06B3-4CD5-BE93-72B8ED183101}"/>
                </a:ext>
              </a:extLst>
            </p:cNvPr>
            <p:cNvSpPr/>
            <p:nvPr/>
          </p:nvSpPr>
          <p:spPr>
            <a:xfrm>
              <a:off x="10038060" y="5817450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70BB1501-5A91-43AD-AD6A-8260B778A53B}"/>
                </a:ext>
              </a:extLst>
            </p:cNvPr>
            <p:cNvSpPr/>
            <p:nvPr/>
          </p:nvSpPr>
          <p:spPr>
            <a:xfrm>
              <a:off x="8493246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473A800-EEFD-4FDB-9171-ABB08956A069}"/>
              </a:ext>
            </a:extLst>
          </p:cNvPr>
          <p:cNvGrpSpPr/>
          <p:nvPr/>
        </p:nvGrpSpPr>
        <p:grpSpPr>
          <a:xfrm>
            <a:off x="1904400" y="1322615"/>
            <a:ext cx="8526534" cy="4976586"/>
            <a:chOff x="1904400" y="1322615"/>
            <a:chExt cx="8526534" cy="49765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EC104B-78D5-4CEC-B1E1-00170F279D62}"/>
                </a:ext>
              </a:extLst>
            </p:cNvPr>
            <p:cNvSpPr/>
            <p:nvPr/>
          </p:nvSpPr>
          <p:spPr>
            <a:xfrm>
              <a:off x="1904400" y="1322615"/>
              <a:ext cx="8526534" cy="49765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EAE1D547-4A7A-42BD-8A24-5B333E3AC595}"/>
                </a:ext>
              </a:extLst>
            </p:cNvPr>
            <p:cNvGrpSpPr/>
            <p:nvPr/>
          </p:nvGrpSpPr>
          <p:grpSpPr>
            <a:xfrm>
              <a:off x="2653784" y="1766065"/>
              <a:ext cx="6653365" cy="3844095"/>
              <a:chOff x="2653784" y="1766065"/>
              <a:chExt cx="6653365" cy="3844095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9D445FD3-38C6-45A9-B02C-6F1D60B565BC}"/>
                  </a:ext>
                </a:extLst>
              </p:cNvPr>
              <p:cNvGrpSpPr/>
              <p:nvPr/>
            </p:nvGrpSpPr>
            <p:grpSpPr>
              <a:xfrm>
                <a:off x="2653784" y="1766065"/>
                <a:ext cx="6653365" cy="3844095"/>
                <a:chOff x="1115532" y="1333140"/>
                <a:chExt cx="9430548" cy="5448660"/>
              </a:xfrm>
            </p:grpSpPr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87730101-594A-4FE6-AEDD-35E9EA73A9FC}"/>
                    </a:ext>
                  </a:extLst>
                </p:cNvPr>
                <p:cNvGrpSpPr/>
                <p:nvPr/>
              </p:nvGrpSpPr>
              <p:grpSpPr>
                <a:xfrm>
                  <a:off x="1115532" y="3034647"/>
                  <a:ext cx="1295623" cy="1082929"/>
                  <a:chOff x="1352548" y="1533525"/>
                  <a:chExt cx="2051275" cy="1714530"/>
                </a:xfrm>
              </p:grpSpPr>
              <p:sp>
                <p:nvSpPr>
                  <p:cNvPr id="386" name="Freeform: Shape 385">
                    <a:extLst>
                      <a:ext uri="{FF2B5EF4-FFF2-40B4-BE49-F238E27FC236}">
                        <a16:creationId xmlns:a16="http://schemas.microsoft.com/office/drawing/2014/main" id="{D4CF5524-CC3A-4BFB-B00C-B2475F52CAAA}"/>
                      </a:ext>
                    </a:extLst>
                  </p:cNvPr>
                  <p:cNvSpPr/>
                  <p:nvPr/>
                </p:nvSpPr>
                <p:spPr>
                  <a:xfrm>
                    <a:off x="1383510" y="1745453"/>
                    <a:ext cx="2020313" cy="1309689"/>
                  </a:xfrm>
                  <a:custGeom>
                    <a:avLst/>
                    <a:gdLst>
                      <a:gd name="connsiteX0" fmla="*/ 0 w 1304925"/>
                      <a:gd name="connsiteY0" fmla="*/ 21080 h 240155"/>
                      <a:gd name="connsiteX1" fmla="*/ 847725 w 1304925"/>
                      <a:gd name="connsiteY1" fmla="*/ 21080 h 240155"/>
                      <a:gd name="connsiteX2" fmla="*/ 1304925 w 1304925"/>
                      <a:gd name="connsiteY2" fmla="*/ 240155 h 240155"/>
                      <a:gd name="connsiteX0" fmla="*/ 0 w 1304925"/>
                      <a:gd name="connsiteY0" fmla="*/ 17146 h 236221"/>
                      <a:gd name="connsiteX1" fmla="*/ 847725 w 1304925"/>
                      <a:gd name="connsiteY1" fmla="*/ 17146 h 236221"/>
                      <a:gd name="connsiteX2" fmla="*/ 1304925 w 1304925"/>
                      <a:gd name="connsiteY2" fmla="*/ 236221 h 236221"/>
                      <a:gd name="connsiteX0" fmla="*/ 0 w 1561756"/>
                      <a:gd name="connsiteY0" fmla="*/ 17 h 734943"/>
                      <a:gd name="connsiteX1" fmla="*/ 1509713 w 1561756"/>
                      <a:gd name="connsiteY1" fmla="*/ 733442 h 734943"/>
                      <a:gd name="connsiteX2" fmla="*/ 1304925 w 1561756"/>
                      <a:gd name="connsiteY2" fmla="*/ 219092 h 734943"/>
                      <a:gd name="connsiteX0" fmla="*/ 0 w 1890712"/>
                      <a:gd name="connsiteY0" fmla="*/ 19 h 777645"/>
                      <a:gd name="connsiteX1" fmla="*/ 1509713 w 1890712"/>
                      <a:gd name="connsiteY1" fmla="*/ 733444 h 777645"/>
                      <a:gd name="connsiteX2" fmla="*/ 1890712 w 1890712"/>
                      <a:gd name="connsiteY2" fmla="*/ 757256 h 777645"/>
                      <a:gd name="connsiteX0" fmla="*/ 0 w 1890712"/>
                      <a:gd name="connsiteY0" fmla="*/ 0 h 757237"/>
                      <a:gd name="connsiteX1" fmla="*/ 1890712 w 1890712"/>
                      <a:gd name="connsiteY1" fmla="*/ 757237 h 757237"/>
                      <a:gd name="connsiteX0" fmla="*/ 0 w 1743074"/>
                      <a:gd name="connsiteY0" fmla="*/ 0 h 695324"/>
                      <a:gd name="connsiteX1" fmla="*/ 1743074 w 1743074"/>
                      <a:gd name="connsiteY1" fmla="*/ 695324 h 695324"/>
                      <a:gd name="connsiteX0" fmla="*/ 0 w 1771649"/>
                      <a:gd name="connsiteY0" fmla="*/ 0 h 676274"/>
                      <a:gd name="connsiteX1" fmla="*/ 1771649 w 1771649"/>
                      <a:gd name="connsiteY1" fmla="*/ 676274 h 676274"/>
                      <a:gd name="connsiteX0" fmla="*/ 0 w 1769267"/>
                      <a:gd name="connsiteY0" fmla="*/ 0 h 669131"/>
                      <a:gd name="connsiteX1" fmla="*/ 1769267 w 1769267"/>
                      <a:gd name="connsiteY1" fmla="*/ 669131 h 669131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0 h 661987"/>
                      <a:gd name="connsiteX1" fmla="*/ 1764504 w 1764504"/>
                      <a:gd name="connsiteY1" fmla="*/ 661987 h 661987"/>
                      <a:gd name="connsiteX0" fmla="*/ 0 w 1764504"/>
                      <a:gd name="connsiteY0" fmla="*/ 386 h 662373"/>
                      <a:gd name="connsiteX1" fmla="*/ 1764504 w 1764504"/>
                      <a:gd name="connsiteY1" fmla="*/ 662373 h 662373"/>
                      <a:gd name="connsiteX0" fmla="*/ 0 w 1764504"/>
                      <a:gd name="connsiteY0" fmla="*/ 656 h 662643"/>
                      <a:gd name="connsiteX1" fmla="*/ 1764504 w 1764504"/>
                      <a:gd name="connsiteY1" fmla="*/ 662643 h 662643"/>
                      <a:gd name="connsiteX0" fmla="*/ 0 w 1895207"/>
                      <a:gd name="connsiteY0" fmla="*/ 656 h 710333"/>
                      <a:gd name="connsiteX1" fmla="*/ 1764504 w 1895207"/>
                      <a:gd name="connsiteY1" fmla="*/ 662643 h 710333"/>
                      <a:gd name="connsiteX2" fmla="*/ 1764503 w 1895207"/>
                      <a:gd name="connsiteY2" fmla="*/ 657880 h 710333"/>
                      <a:gd name="connsiteX0" fmla="*/ 0 w 2069303"/>
                      <a:gd name="connsiteY0" fmla="*/ 23814 h 696170"/>
                      <a:gd name="connsiteX1" fmla="*/ 1764504 w 2069303"/>
                      <a:gd name="connsiteY1" fmla="*/ 685801 h 696170"/>
                      <a:gd name="connsiteX2" fmla="*/ 2069303 w 2069303"/>
                      <a:gd name="connsiteY2" fmla="*/ 0 h 696170"/>
                      <a:gd name="connsiteX0" fmla="*/ 0 w 2069303"/>
                      <a:gd name="connsiteY0" fmla="*/ 23814 h 685801"/>
                      <a:gd name="connsiteX1" fmla="*/ 1764504 w 2069303"/>
                      <a:gd name="connsiteY1" fmla="*/ 685801 h 685801"/>
                      <a:gd name="connsiteX2" fmla="*/ 2069303 w 2069303"/>
                      <a:gd name="connsiteY2" fmla="*/ 0 h 685801"/>
                      <a:gd name="connsiteX0" fmla="*/ 0 w 1863896"/>
                      <a:gd name="connsiteY0" fmla="*/ 433389 h 1095376"/>
                      <a:gd name="connsiteX1" fmla="*/ 1764504 w 1863896"/>
                      <a:gd name="connsiteY1" fmla="*/ 1095376 h 1095376"/>
                      <a:gd name="connsiteX2" fmla="*/ 1814509 w 1863896"/>
                      <a:gd name="connsiteY2" fmla="*/ 0 h 1095376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0" fmla="*/ 0 w 1842348"/>
                      <a:gd name="connsiteY0" fmla="*/ 744715 h 1406702"/>
                      <a:gd name="connsiteX1" fmla="*/ 1764504 w 1842348"/>
                      <a:gd name="connsiteY1" fmla="*/ 1406702 h 1406702"/>
                      <a:gd name="connsiteX2" fmla="*/ 1738309 w 1842348"/>
                      <a:gd name="connsiteY2" fmla="*/ 97013 h 1406702"/>
                      <a:gd name="connsiteX3" fmla="*/ 1738310 w 1842348"/>
                      <a:gd name="connsiteY3" fmla="*/ 97016 h 1406702"/>
                      <a:gd name="connsiteX0" fmla="*/ 0 w 1842348"/>
                      <a:gd name="connsiteY0" fmla="*/ 721938 h 1383925"/>
                      <a:gd name="connsiteX1" fmla="*/ 1764504 w 1842348"/>
                      <a:gd name="connsiteY1" fmla="*/ 1383925 h 1383925"/>
                      <a:gd name="connsiteX2" fmla="*/ 1738309 w 1842348"/>
                      <a:gd name="connsiteY2" fmla="*/ 74236 h 1383925"/>
                      <a:gd name="connsiteX3" fmla="*/ 1395410 w 1842348"/>
                      <a:gd name="connsiteY3" fmla="*/ 188539 h 1383925"/>
                      <a:gd name="connsiteX0" fmla="*/ 0 w 1842348"/>
                      <a:gd name="connsiteY0" fmla="*/ 647702 h 1309689"/>
                      <a:gd name="connsiteX1" fmla="*/ 1764504 w 1842348"/>
                      <a:gd name="connsiteY1" fmla="*/ 1309689 h 1309689"/>
                      <a:gd name="connsiteX2" fmla="*/ 1738309 w 1842348"/>
                      <a:gd name="connsiteY2" fmla="*/ 0 h 1309689"/>
                      <a:gd name="connsiteX3" fmla="*/ 1395410 w 1842348"/>
                      <a:gd name="connsiteY3" fmla="*/ 114303 h 1309689"/>
                      <a:gd name="connsiteX0" fmla="*/ 0 w 1910661"/>
                      <a:gd name="connsiteY0" fmla="*/ 665321 h 1327308"/>
                      <a:gd name="connsiteX1" fmla="*/ 1764504 w 1910661"/>
                      <a:gd name="connsiteY1" fmla="*/ 1327308 h 1327308"/>
                      <a:gd name="connsiteX2" fmla="*/ 1738309 w 1910661"/>
                      <a:gd name="connsiteY2" fmla="*/ 17619 h 1327308"/>
                      <a:gd name="connsiteX3" fmla="*/ 1395410 w 1910661"/>
                      <a:gd name="connsiteY3" fmla="*/ 131922 h 1327308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725947 h 1387934"/>
                      <a:gd name="connsiteX1" fmla="*/ 1764504 w 1935399"/>
                      <a:gd name="connsiteY1" fmla="*/ 1387934 h 1387934"/>
                      <a:gd name="connsiteX2" fmla="*/ 1738309 w 1935399"/>
                      <a:gd name="connsiteY2" fmla="*/ 78245 h 1387934"/>
                      <a:gd name="connsiteX3" fmla="*/ 1395410 w 1935399"/>
                      <a:gd name="connsiteY3" fmla="*/ 192548 h 1387934"/>
                      <a:gd name="connsiteX0" fmla="*/ 0 w 1935399"/>
                      <a:gd name="connsiteY0" fmla="*/ 647702 h 1309689"/>
                      <a:gd name="connsiteX1" fmla="*/ 1764504 w 1935399"/>
                      <a:gd name="connsiteY1" fmla="*/ 1309689 h 1309689"/>
                      <a:gd name="connsiteX2" fmla="*/ 1738309 w 1935399"/>
                      <a:gd name="connsiteY2" fmla="*/ 0 h 1309689"/>
                      <a:gd name="connsiteX3" fmla="*/ 1395410 w 1935399"/>
                      <a:gd name="connsiteY3" fmla="*/ 114303 h 1309689"/>
                      <a:gd name="connsiteX0" fmla="*/ 0 w 1948729"/>
                      <a:gd name="connsiteY0" fmla="*/ 647702 h 1309689"/>
                      <a:gd name="connsiteX1" fmla="*/ 1764504 w 1948729"/>
                      <a:gd name="connsiteY1" fmla="*/ 1309689 h 1309689"/>
                      <a:gd name="connsiteX2" fmla="*/ 1738309 w 1948729"/>
                      <a:gd name="connsiteY2" fmla="*/ 0 h 1309689"/>
                      <a:gd name="connsiteX3" fmla="*/ 1395410 w 1948729"/>
                      <a:gd name="connsiteY3" fmla="*/ 114303 h 1309689"/>
                      <a:gd name="connsiteX0" fmla="*/ 0 w 2018722"/>
                      <a:gd name="connsiteY0" fmla="*/ 647702 h 1309689"/>
                      <a:gd name="connsiteX1" fmla="*/ 1764504 w 2018722"/>
                      <a:gd name="connsiteY1" fmla="*/ 1309689 h 1309689"/>
                      <a:gd name="connsiteX2" fmla="*/ 1738309 w 2018722"/>
                      <a:gd name="connsiteY2" fmla="*/ 0 h 1309689"/>
                      <a:gd name="connsiteX3" fmla="*/ 1395410 w 2018722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395410 w 2032218"/>
                      <a:gd name="connsiteY3" fmla="*/ 1143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606428 h 1309689"/>
                      <a:gd name="connsiteX0" fmla="*/ 1590 w 2033808"/>
                      <a:gd name="connsiteY0" fmla="*/ 647702 h 1309689"/>
                      <a:gd name="connsiteX1" fmla="*/ 1766094 w 2033808"/>
                      <a:gd name="connsiteY1" fmla="*/ 1309689 h 1309689"/>
                      <a:gd name="connsiteX2" fmla="*/ 1739899 w 2033808"/>
                      <a:gd name="connsiteY2" fmla="*/ 0 h 1309689"/>
                      <a:gd name="connsiteX3" fmla="*/ 0 w 2033808"/>
                      <a:gd name="connsiteY3" fmla="*/ 64770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58735 w 2032218"/>
                      <a:gd name="connsiteY3" fmla="*/ 5111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59372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468310 w 2032218"/>
                      <a:gd name="connsiteY3" fmla="*/ 234953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30160 w 2032218"/>
                      <a:gd name="connsiteY3" fmla="*/ 473078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0" fmla="*/ 0 w 2032218"/>
                      <a:gd name="connsiteY0" fmla="*/ 6477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47702 h 1309689"/>
                      <a:gd name="connsiteX0" fmla="*/ 0 w 2032218"/>
                      <a:gd name="connsiteY0" fmla="*/ 685802 h 1309689"/>
                      <a:gd name="connsiteX1" fmla="*/ 1764504 w 2032218"/>
                      <a:gd name="connsiteY1" fmla="*/ 1309689 h 1309689"/>
                      <a:gd name="connsiteX2" fmla="*/ 1738309 w 2032218"/>
                      <a:gd name="connsiteY2" fmla="*/ 0 h 1309689"/>
                      <a:gd name="connsiteX3" fmla="*/ 1585 w 2032218"/>
                      <a:gd name="connsiteY3" fmla="*/ 649291 h 1309689"/>
                      <a:gd name="connsiteX4" fmla="*/ 0 w 2032218"/>
                      <a:gd name="connsiteY4" fmla="*/ 685802 h 1309689"/>
                      <a:gd name="connsiteX0" fmla="*/ 7962 w 2040180"/>
                      <a:gd name="connsiteY0" fmla="*/ 685802 h 1309689"/>
                      <a:gd name="connsiteX1" fmla="*/ 1772466 w 2040180"/>
                      <a:gd name="connsiteY1" fmla="*/ 1309689 h 1309689"/>
                      <a:gd name="connsiteX2" fmla="*/ 1746271 w 2040180"/>
                      <a:gd name="connsiteY2" fmla="*/ 0 h 1309689"/>
                      <a:gd name="connsiteX3" fmla="*/ 22 w 2040180"/>
                      <a:gd name="connsiteY3" fmla="*/ 513560 h 1309689"/>
                      <a:gd name="connsiteX4" fmla="*/ 7962 w 2040180"/>
                      <a:gd name="connsiteY4" fmla="*/ 685802 h 1309689"/>
                      <a:gd name="connsiteX0" fmla="*/ 5589 w 2040188"/>
                      <a:gd name="connsiteY0" fmla="*/ 657227 h 1309689"/>
                      <a:gd name="connsiteX1" fmla="*/ 1772474 w 2040188"/>
                      <a:gd name="connsiteY1" fmla="*/ 1309689 h 1309689"/>
                      <a:gd name="connsiteX2" fmla="*/ 1746279 w 2040188"/>
                      <a:gd name="connsiteY2" fmla="*/ 0 h 1309689"/>
                      <a:gd name="connsiteX3" fmla="*/ 30 w 2040188"/>
                      <a:gd name="connsiteY3" fmla="*/ 513560 h 1309689"/>
                      <a:gd name="connsiteX4" fmla="*/ 5589 w 2040188"/>
                      <a:gd name="connsiteY4" fmla="*/ 657227 h 1309689"/>
                      <a:gd name="connsiteX0" fmla="*/ 10 w 2034609"/>
                      <a:gd name="connsiteY0" fmla="*/ 671357 h 1323819"/>
                      <a:gd name="connsiteX1" fmla="*/ 1766895 w 2034609"/>
                      <a:gd name="connsiteY1" fmla="*/ 1323819 h 1323819"/>
                      <a:gd name="connsiteX2" fmla="*/ 1740700 w 2034609"/>
                      <a:gd name="connsiteY2" fmla="*/ 14130 h 1323819"/>
                      <a:gd name="connsiteX3" fmla="*/ 10 w 2034609"/>
                      <a:gd name="connsiteY3" fmla="*/ 671357 h 1323819"/>
                      <a:gd name="connsiteX0" fmla="*/ 0 w 2034599"/>
                      <a:gd name="connsiteY0" fmla="*/ 668091 h 1320553"/>
                      <a:gd name="connsiteX1" fmla="*/ 1766885 w 2034599"/>
                      <a:gd name="connsiteY1" fmla="*/ 1320553 h 1320553"/>
                      <a:gd name="connsiteX2" fmla="*/ 1740690 w 2034599"/>
                      <a:gd name="connsiteY2" fmla="*/ 10864 h 1320553"/>
                      <a:gd name="connsiteX3" fmla="*/ 0 w 2034599"/>
                      <a:gd name="connsiteY3" fmla="*/ 668091 h 1320553"/>
                      <a:gd name="connsiteX0" fmla="*/ 0 w 1984592"/>
                      <a:gd name="connsiteY0" fmla="*/ 661043 h 1320648"/>
                      <a:gd name="connsiteX1" fmla="*/ 1716878 w 1984592"/>
                      <a:gd name="connsiteY1" fmla="*/ 1320648 h 1320648"/>
                      <a:gd name="connsiteX2" fmla="*/ 1690683 w 1984592"/>
                      <a:gd name="connsiteY2" fmla="*/ 10959 h 1320648"/>
                      <a:gd name="connsiteX3" fmla="*/ 0 w 1984592"/>
                      <a:gd name="connsiteY3" fmla="*/ 661043 h 1320648"/>
                      <a:gd name="connsiteX0" fmla="*/ 0 w 2063174"/>
                      <a:gd name="connsiteY0" fmla="*/ 661043 h 1320648"/>
                      <a:gd name="connsiteX1" fmla="*/ 1795460 w 2063174"/>
                      <a:gd name="connsiteY1" fmla="*/ 1320648 h 1320648"/>
                      <a:gd name="connsiteX2" fmla="*/ 1769265 w 2063174"/>
                      <a:gd name="connsiteY2" fmla="*/ 10959 h 1320648"/>
                      <a:gd name="connsiteX3" fmla="*/ 0 w 2063174"/>
                      <a:gd name="connsiteY3" fmla="*/ 661043 h 1320648"/>
                      <a:gd name="connsiteX0" fmla="*/ 0 w 1998881"/>
                      <a:gd name="connsiteY0" fmla="*/ 658694 h 1320680"/>
                      <a:gd name="connsiteX1" fmla="*/ 1731167 w 1998881"/>
                      <a:gd name="connsiteY1" fmla="*/ 1320680 h 1320680"/>
                      <a:gd name="connsiteX2" fmla="*/ 1704972 w 1998881"/>
                      <a:gd name="connsiteY2" fmla="*/ 10991 h 1320680"/>
                      <a:gd name="connsiteX3" fmla="*/ 0 w 1998881"/>
                      <a:gd name="connsiteY3" fmla="*/ 658694 h 1320680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1998881"/>
                      <a:gd name="connsiteY0" fmla="*/ 647703 h 1309689"/>
                      <a:gd name="connsiteX1" fmla="*/ 1731167 w 1998881"/>
                      <a:gd name="connsiteY1" fmla="*/ 1309689 h 1309689"/>
                      <a:gd name="connsiteX2" fmla="*/ 1704972 w 1998881"/>
                      <a:gd name="connsiteY2" fmla="*/ 0 h 1309689"/>
                      <a:gd name="connsiteX3" fmla="*/ 0 w 1998881"/>
                      <a:gd name="connsiteY3" fmla="*/ 647703 h 1309689"/>
                      <a:gd name="connsiteX0" fmla="*/ 0 w 2013169"/>
                      <a:gd name="connsiteY0" fmla="*/ 645322 h 1309689"/>
                      <a:gd name="connsiteX1" fmla="*/ 1745455 w 2013169"/>
                      <a:gd name="connsiteY1" fmla="*/ 1309689 h 1309689"/>
                      <a:gd name="connsiteX2" fmla="*/ 1719260 w 2013169"/>
                      <a:gd name="connsiteY2" fmla="*/ 0 h 1309689"/>
                      <a:gd name="connsiteX3" fmla="*/ 0 w 2013169"/>
                      <a:gd name="connsiteY3" fmla="*/ 645322 h 1309689"/>
                      <a:gd name="connsiteX0" fmla="*/ 0 w 1996500"/>
                      <a:gd name="connsiteY0" fmla="*/ 645322 h 1309689"/>
                      <a:gd name="connsiteX1" fmla="*/ 1728786 w 1996500"/>
                      <a:gd name="connsiteY1" fmla="*/ 1309689 h 1309689"/>
                      <a:gd name="connsiteX2" fmla="*/ 1702591 w 1996500"/>
                      <a:gd name="connsiteY2" fmla="*/ 0 h 1309689"/>
                      <a:gd name="connsiteX3" fmla="*/ 0 w 1996500"/>
                      <a:gd name="connsiteY3" fmla="*/ 645322 h 1309689"/>
                      <a:gd name="connsiteX0" fmla="*/ 0 w 2025075"/>
                      <a:gd name="connsiteY0" fmla="*/ 647703 h 1309689"/>
                      <a:gd name="connsiteX1" fmla="*/ 1757361 w 2025075"/>
                      <a:gd name="connsiteY1" fmla="*/ 1309689 h 1309689"/>
                      <a:gd name="connsiteX2" fmla="*/ 1731166 w 2025075"/>
                      <a:gd name="connsiteY2" fmla="*/ 0 h 1309689"/>
                      <a:gd name="connsiteX3" fmla="*/ 0 w 2025075"/>
                      <a:gd name="connsiteY3" fmla="*/ 647703 h 1309689"/>
                      <a:gd name="connsiteX0" fmla="*/ 0 w 2020313"/>
                      <a:gd name="connsiteY0" fmla="*/ 645322 h 1309689"/>
                      <a:gd name="connsiteX1" fmla="*/ 1752599 w 2020313"/>
                      <a:gd name="connsiteY1" fmla="*/ 1309689 h 1309689"/>
                      <a:gd name="connsiteX2" fmla="*/ 1726404 w 2020313"/>
                      <a:gd name="connsiteY2" fmla="*/ 0 h 1309689"/>
                      <a:gd name="connsiteX3" fmla="*/ 0 w 2020313"/>
                      <a:gd name="connsiteY3" fmla="*/ 645322 h 1309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20313" h="1309689">
                        <a:moveTo>
                          <a:pt x="0" y="645322"/>
                        </a:moveTo>
                        <a:cubicBezTo>
                          <a:pt x="397668" y="625478"/>
                          <a:pt x="1381124" y="1019971"/>
                          <a:pt x="1752599" y="1309689"/>
                        </a:cubicBezTo>
                        <a:cubicBezTo>
                          <a:pt x="2129233" y="772320"/>
                          <a:pt x="2097481" y="472281"/>
                          <a:pt x="1726404" y="0"/>
                        </a:cubicBezTo>
                        <a:cubicBezTo>
                          <a:pt x="1346198" y="312737"/>
                          <a:pt x="414734" y="622304"/>
                          <a:pt x="0" y="645322"/>
                        </a:cubicBezTo>
                        <a:close/>
                      </a:path>
                    </a:pathLst>
                  </a:cu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87" name="Oval 386">
                    <a:extLst>
                      <a:ext uri="{FF2B5EF4-FFF2-40B4-BE49-F238E27FC236}">
                        <a16:creationId xmlns:a16="http://schemas.microsoft.com/office/drawing/2014/main" id="{4F896FED-27F9-42AC-9052-A51B7AC59354}"/>
                      </a:ext>
                    </a:extLst>
                  </p:cNvPr>
                  <p:cNvSpPr/>
                  <p:nvPr/>
                </p:nvSpPr>
                <p:spPr>
                  <a:xfrm>
                    <a:off x="2828919" y="2012813"/>
                    <a:ext cx="495304" cy="759191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88" name="Group 387">
                    <a:extLst>
                      <a:ext uri="{FF2B5EF4-FFF2-40B4-BE49-F238E27FC236}">
                        <a16:creationId xmlns:a16="http://schemas.microsoft.com/office/drawing/2014/main" id="{4F046CC7-6F5C-4BFC-97D5-3ADF4154762B}"/>
                      </a:ext>
                    </a:extLst>
                  </p:cNvPr>
                  <p:cNvGrpSpPr/>
                  <p:nvPr/>
                </p:nvGrpSpPr>
                <p:grpSpPr>
                  <a:xfrm>
                    <a:off x="1352548" y="1533525"/>
                    <a:ext cx="2050352" cy="1714530"/>
                    <a:chOff x="1352548" y="1533525"/>
                    <a:chExt cx="2050352" cy="1714530"/>
                  </a:xfrm>
                </p:grpSpPr>
                <p:sp>
                  <p:nvSpPr>
                    <p:cNvPr id="390" name="Freeform: Shape 389">
                      <a:extLst>
                        <a:ext uri="{FF2B5EF4-FFF2-40B4-BE49-F238E27FC236}">
                          <a16:creationId xmlns:a16="http://schemas.microsoft.com/office/drawing/2014/main" id="{BBB69AD8-AF4E-4D42-8173-51C9C5EE76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2549" y="1533525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1" name="Freeform: Shape 390">
                      <a:extLst>
                        <a:ext uri="{FF2B5EF4-FFF2-40B4-BE49-F238E27FC236}">
                          <a16:creationId xmlns:a16="http://schemas.microsoft.com/office/drawing/2014/main" id="{B75CC8AC-F07A-401C-A447-3708303FB75A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1352548" y="2390790"/>
                      <a:ext cx="1971675" cy="857265"/>
                    </a:xfrm>
                    <a:custGeom>
                      <a:avLst/>
                      <a:gdLst>
                        <a:gd name="connsiteX0" fmla="*/ 0 w 2809875"/>
                        <a:gd name="connsiteY0" fmla="*/ 1514475 h 1514475"/>
                        <a:gd name="connsiteX1" fmla="*/ 2057400 w 2809875"/>
                        <a:gd name="connsiteY1" fmla="*/ 704850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1295400 w 2809875"/>
                        <a:gd name="connsiteY2" fmla="*/ 1247775 h 1514475"/>
                        <a:gd name="connsiteX3" fmla="*/ 2809875 w 2809875"/>
                        <a:gd name="connsiteY3" fmla="*/ 0 h 1514475"/>
                        <a:gd name="connsiteX4" fmla="*/ 2809875 w 2809875"/>
                        <a:gd name="connsiteY4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3" fmla="*/ 2809875 w 2809875"/>
                        <a:gd name="connsiteY3" fmla="*/ 0 h 1514475"/>
                        <a:gd name="connsiteX0" fmla="*/ 0 w 2809875"/>
                        <a:gd name="connsiteY0" fmla="*/ 1514475 h 1514475"/>
                        <a:gd name="connsiteX1" fmla="*/ 1295400 w 2809875"/>
                        <a:gd name="connsiteY1" fmla="*/ 1247775 h 1514475"/>
                        <a:gd name="connsiteX2" fmla="*/ 2809875 w 2809875"/>
                        <a:gd name="connsiteY2" fmla="*/ 0 h 1514475"/>
                        <a:gd name="connsiteX0" fmla="*/ 0 w 2038350"/>
                        <a:gd name="connsiteY0" fmla="*/ 790575 h 790575"/>
                        <a:gd name="connsiteX1" fmla="*/ 1295400 w 2038350"/>
                        <a:gd name="connsiteY1" fmla="*/ 523875 h 790575"/>
                        <a:gd name="connsiteX2" fmla="*/ 2038350 w 2038350"/>
                        <a:gd name="connsiteY2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75"/>
                        <a:gd name="connsiteX1" fmla="*/ 2038350 w 2038350"/>
                        <a:gd name="connsiteY1" fmla="*/ 0 h 790575"/>
                        <a:gd name="connsiteX0" fmla="*/ 0 w 2038350"/>
                        <a:gd name="connsiteY0" fmla="*/ 790575 h 790589"/>
                        <a:gd name="connsiteX1" fmla="*/ 2038350 w 2038350"/>
                        <a:gd name="connsiteY1" fmla="*/ 0 h 790589"/>
                        <a:gd name="connsiteX0" fmla="*/ 0 w 1971675"/>
                        <a:gd name="connsiteY0" fmla="*/ 857250 h 857262"/>
                        <a:gd name="connsiteX1" fmla="*/ 1971675 w 1971675"/>
                        <a:gd name="connsiteY1" fmla="*/ 0 h 857262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7"/>
                        <a:gd name="connsiteX1" fmla="*/ 1971675 w 1971675"/>
                        <a:gd name="connsiteY1" fmla="*/ 0 h 857267"/>
                        <a:gd name="connsiteX0" fmla="*/ 0 w 1971675"/>
                        <a:gd name="connsiteY0" fmla="*/ 857250 h 857265"/>
                        <a:gd name="connsiteX1" fmla="*/ 1971675 w 1971675"/>
                        <a:gd name="connsiteY1" fmla="*/ 0 h 8572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1971675" h="857265">
                          <a:moveTo>
                            <a:pt x="0" y="857250"/>
                          </a:moveTo>
                          <a:cubicBezTo>
                            <a:pt x="555625" y="860425"/>
                            <a:pt x="1701800" y="387350"/>
                            <a:pt x="1971675" y="0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Freeform: Shape 391">
                      <a:extLst>
                        <a:ext uri="{FF2B5EF4-FFF2-40B4-BE49-F238E27FC236}">
                          <a16:creationId xmlns:a16="http://schemas.microsoft.com/office/drawing/2014/main" id="{33B4C997-44DC-45D9-BACD-3F349D008F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12294" y="1747836"/>
                      <a:ext cx="290606" cy="1307307"/>
                    </a:xfrm>
                    <a:custGeom>
                      <a:avLst/>
                      <a:gdLst>
                        <a:gd name="connsiteX0" fmla="*/ 0 w 428625"/>
                        <a:gd name="connsiteY0" fmla="*/ 0 h 1209675"/>
                        <a:gd name="connsiteX1" fmla="*/ 428625 w 428625"/>
                        <a:gd name="connsiteY1" fmla="*/ 609600 h 1209675"/>
                        <a:gd name="connsiteX2" fmla="*/ 0 w 428625"/>
                        <a:gd name="connsiteY2" fmla="*/ 1209675 h 1209675"/>
                        <a:gd name="connsiteX3" fmla="*/ 0 w 428625"/>
                        <a:gd name="connsiteY3" fmla="*/ 1209675 h 1209675"/>
                        <a:gd name="connsiteX0" fmla="*/ 0 w 485928"/>
                        <a:gd name="connsiteY0" fmla="*/ 0 h 1257300"/>
                        <a:gd name="connsiteX1" fmla="*/ 485775 w 485928"/>
                        <a:gd name="connsiteY1" fmla="*/ 657225 h 1257300"/>
                        <a:gd name="connsiteX2" fmla="*/ 57150 w 485928"/>
                        <a:gd name="connsiteY2" fmla="*/ 1257300 h 1257300"/>
                        <a:gd name="connsiteX3" fmla="*/ 57150 w 485928"/>
                        <a:gd name="connsiteY3" fmla="*/ 1257300 h 1257300"/>
                        <a:gd name="connsiteX0" fmla="*/ 0 w 505093"/>
                        <a:gd name="connsiteY0" fmla="*/ 0 h 1304925"/>
                        <a:gd name="connsiteX1" fmla="*/ 504825 w 505093"/>
                        <a:gd name="connsiteY1" fmla="*/ 704850 h 1304925"/>
                        <a:gd name="connsiteX2" fmla="*/ 76200 w 505093"/>
                        <a:gd name="connsiteY2" fmla="*/ 1304925 h 1304925"/>
                        <a:gd name="connsiteX3" fmla="*/ 76200 w 505093"/>
                        <a:gd name="connsiteY3" fmla="*/ 1304925 h 1304925"/>
                        <a:gd name="connsiteX0" fmla="*/ 0 w 307746"/>
                        <a:gd name="connsiteY0" fmla="*/ 0 h 1304925"/>
                        <a:gd name="connsiteX1" fmla="*/ 307181 w 307746"/>
                        <a:gd name="connsiteY1" fmla="*/ 638175 h 1304925"/>
                        <a:gd name="connsiteX2" fmla="*/ 76200 w 307746"/>
                        <a:gd name="connsiteY2" fmla="*/ 1304925 h 1304925"/>
                        <a:gd name="connsiteX3" fmla="*/ 76200 w 307746"/>
                        <a:gd name="connsiteY3" fmla="*/ 1304925 h 1304925"/>
                        <a:gd name="connsiteX0" fmla="*/ 0 w 307986"/>
                        <a:gd name="connsiteY0" fmla="*/ 0 h 1304925"/>
                        <a:gd name="connsiteX1" fmla="*/ 307181 w 307986"/>
                        <a:gd name="connsiteY1" fmla="*/ 638175 h 1304925"/>
                        <a:gd name="connsiteX2" fmla="*/ 76200 w 307986"/>
                        <a:gd name="connsiteY2" fmla="*/ 1304925 h 1304925"/>
                        <a:gd name="connsiteX3" fmla="*/ 76200 w 307986"/>
                        <a:gd name="connsiteY3" fmla="*/ 1304925 h 1304925"/>
                        <a:gd name="connsiteX0" fmla="*/ 0 w 307200"/>
                        <a:gd name="connsiteY0" fmla="*/ 0 h 1304925"/>
                        <a:gd name="connsiteX1" fmla="*/ 307181 w 307200"/>
                        <a:gd name="connsiteY1" fmla="*/ 638175 h 1304925"/>
                        <a:gd name="connsiteX2" fmla="*/ 76200 w 307200"/>
                        <a:gd name="connsiteY2" fmla="*/ 1304925 h 1304925"/>
                        <a:gd name="connsiteX3" fmla="*/ 76200 w 307200"/>
                        <a:gd name="connsiteY3" fmla="*/ 1304925 h 1304925"/>
                        <a:gd name="connsiteX0" fmla="*/ 0 w 328629"/>
                        <a:gd name="connsiteY0" fmla="*/ 0 h 1304925"/>
                        <a:gd name="connsiteX1" fmla="*/ 328613 w 328629"/>
                        <a:gd name="connsiteY1" fmla="*/ 652463 h 1304925"/>
                        <a:gd name="connsiteX2" fmla="*/ 76200 w 328629"/>
                        <a:gd name="connsiteY2" fmla="*/ 1304925 h 1304925"/>
                        <a:gd name="connsiteX3" fmla="*/ 76200 w 328629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3" fmla="*/ 76200 w 328626"/>
                        <a:gd name="connsiteY3" fmla="*/ 1304925 h 1304925"/>
                        <a:gd name="connsiteX0" fmla="*/ 0 w 328626"/>
                        <a:gd name="connsiteY0" fmla="*/ 0 h 1304925"/>
                        <a:gd name="connsiteX1" fmla="*/ 328613 w 328626"/>
                        <a:gd name="connsiteY1" fmla="*/ 652463 h 1304925"/>
                        <a:gd name="connsiteX2" fmla="*/ 76200 w 328626"/>
                        <a:gd name="connsiteY2" fmla="*/ 1304925 h 1304925"/>
                        <a:gd name="connsiteX0" fmla="*/ 7144 w 335764"/>
                        <a:gd name="connsiteY0" fmla="*/ 0 h 1285875"/>
                        <a:gd name="connsiteX1" fmla="*/ 335757 w 335764"/>
                        <a:gd name="connsiteY1" fmla="*/ 652463 h 1285875"/>
                        <a:gd name="connsiteX2" fmla="*/ 0 w 335764"/>
                        <a:gd name="connsiteY2" fmla="*/ 1285875 h 1285875"/>
                        <a:gd name="connsiteX0" fmla="*/ 0 w 328835"/>
                        <a:gd name="connsiteY0" fmla="*/ 0 h 1312069"/>
                        <a:gd name="connsiteX1" fmla="*/ 328613 w 328835"/>
                        <a:gd name="connsiteY1" fmla="*/ 652463 h 1312069"/>
                        <a:gd name="connsiteX2" fmla="*/ 40481 w 328835"/>
                        <a:gd name="connsiteY2" fmla="*/ 1312069 h 1312069"/>
                        <a:gd name="connsiteX0" fmla="*/ 0 w 312024"/>
                        <a:gd name="connsiteY0" fmla="*/ 0 h 1307307"/>
                        <a:gd name="connsiteX1" fmla="*/ 311945 w 312024"/>
                        <a:gd name="connsiteY1" fmla="*/ 647701 h 1307307"/>
                        <a:gd name="connsiteX2" fmla="*/ 23813 w 312024"/>
                        <a:gd name="connsiteY2" fmla="*/ 1307307 h 1307307"/>
                        <a:gd name="connsiteX0" fmla="*/ 0 w 278710"/>
                        <a:gd name="connsiteY0" fmla="*/ 0 h 1307307"/>
                        <a:gd name="connsiteX1" fmla="*/ 278608 w 278710"/>
                        <a:gd name="connsiteY1" fmla="*/ 650082 h 1307307"/>
                        <a:gd name="connsiteX2" fmla="*/ 23813 w 278710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7745"/>
                        <a:gd name="connsiteY0" fmla="*/ 0 h 1307307"/>
                        <a:gd name="connsiteX1" fmla="*/ 297658 w 297745"/>
                        <a:gd name="connsiteY1" fmla="*/ 652464 h 1307307"/>
                        <a:gd name="connsiteX2" fmla="*/ 23813 w 297745"/>
                        <a:gd name="connsiteY2" fmla="*/ 1307307 h 1307307"/>
                        <a:gd name="connsiteX0" fmla="*/ 0 w 290606"/>
                        <a:gd name="connsiteY0" fmla="*/ 0 h 1307307"/>
                        <a:gd name="connsiteX1" fmla="*/ 290514 w 290606"/>
                        <a:gd name="connsiteY1" fmla="*/ 652464 h 1307307"/>
                        <a:gd name="connsiteX2" fmla="*/ 23813 w 290606"/>
                        <a:gd name="connsiteY2" fmla="*/ 1307307 h 13073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0606" h="1307307">
                          <a:moveTo>
                            <a:pt x="0" y="0"/>
                          </a:moveTo>
                          <a:cubicBezTo>
                            <a:pt x="190499" y="258763"/>
                            <a:pt x="286545" y="434580"/>
                            <a:pt x="290514" y="652464"/>
                          </a:cubicBezTo>
                          <a:cubicBezTo>
                            <a:pt x="294483" y="870348"/>
                            <a:pt x="170657" y="1091407"/>
                            <a:pt x="23813" y="1307307"/>
                          </a:cubicBezTo>
                        </a:path>
                      </a:pathLst>
                    </a:custGeom>
                    <a:noFill/>
                    <a:ln w="76200">
                      <a:solidFill>
                        <a:srgbClr val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389" name="Oval 388">
                    <a:extLst>
                      <a:ext uri="{FF2B5EF4-FFF2-40B4-BE49-F238E27FC236}">
                        <a16:creationId xmlns:a16="http://schemas.microsoft.com/office/drawing/2014/main" id="{61152FF7-3A96-4B05-91A6-A8CAE9093250}"/>
                      </a:ext>
                    </a:extLst>
                  </p:cNvPr>
                  <p:cNvSpPr/>
                  <p:nvPr/>
                </p:nvSpPr>
                <p:spPr>
                  <a:xfrm>
                    <a:off x="2985415" y="2202589"/>
                    <a:ext cx="304800" cy="361949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A2AE87A8-6FA4-4F67-94CD-F7379F0F9A81}"/>
                    </a:ext>
                  </a:extLst>
                </p:cNvPr>
                <p:cNvGrpSpPr/>
                <p:nvPr/>
              </p:nvGrpSpPr>
              <p:grpSpPr>
                <a:xfrm>
                  <a:off x="9365718" y="2819890"/>
                  <a:ext cx="1180362" cy="1198499"/>
                  <a:chOff x="6032473" y="1838325"/>
                  <a:chExt cx="1708177" cy="1734424"/>
                </a:xfrm>
              </p:grpSpPr>
              <p:sp>
                <p:nvSpPr>
                  <p:cNvPr id="369" name="Oval 368">
                    <a:extLst>
                      <a:ext uri="{FF2B5EF4-FFF2-40B4-BE49-F238E27FC236}">
                        <a16:creationId xmlns:a16="http://schemas.microsoft.com/office/drawing/2014/main" id="{68ED50BA-BF5A-4401-84EA-1DF8D30CA9CF}"/>
                      </a:ext>
                    </a:extLst>
                  </p:cNvPr>
                  <p:cNvSpPr/>
                  <p:nvPr/>
                </p:nvSpPr>
                <p:spPr>
                  <a:xfrm>
                    <a:off x="6330950" y="2187675"/>
                    <a:ext cx="1028700" cy="1028700"/>
                  </a:xfrm>
                  <a:prstGeom prst="ellipse">
                    <a:avLst/>
                  </a:prstGeom>
                  <a:solidFill>
                    <a:srgbClr val="FFCC00"/>
                  </a:solidFill>
                  <a:ln w="76200">
                    <a:solidFill>
                      <a:srgbClr val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307CB123-93AF-46BB-9BD6-B4E31A437173}"/>
                      </a:ext>
                    </a:extLst>
                  </p:cNvPr>
                  <p:cNvCxnSpPr/>
                  <p:nvPr/>
                </p:nvCxnSpPr>
                <p:spPr>
                  <a:xfrm>
                    <a:off x="6781800" y="1838325"/>
                    <a:ext cx="0" cy="26987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D6E7947D-C660-474D-8446-D742671C31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16675" y="1917800"/>
                    <a:ext cx="152400" cy="24732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A1701D56-2E84-4954-AD93-042DDE5CE8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292850" y="2188532"/>
                    <a:ext cx="88900" cy="1178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3" name="Straight Connector 372">
                    <a:extLst>
                      <a:ext uri="{FF2B5EF4-FFF2-40B4-BE49-F238E27FC236}">
                        <a16:creationId xmlns:a16="http://schemas.microsoft.com/office/drawing/2014/main" id="{868F817A-A415-4F55-AEAB-0ECBDA4ACF2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41972" y="2376935"/>
                    <a:ext cx="238178" cy="1186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277DED83-AABB-44BA-A75E-B2CC6D9C17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099122" y="2733309"/>
                    <a:ext cx="127053" cy="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D30C391A-8188-4673-92C8-A6325F01FA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032473" y="2977322"/>
                    <a:ext cx="254027" cy="12111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6DA6839C-C48D-41AA-B642-28482B89A1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18223" y="3126207"/>
                    <a:ext cx="98452" cy="13439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7" name="Straight Connector 376">
                    <a:extLst>
                      <a:ext uri="{FF2B5EF4-FFF2-40B4-BE49-F238E27FC236}">
                        <a16:creationId xmlns:a16="http://schemas.microsoft.com/office/drawing/2014/main" id="{D69D1A1E-DA54-4663-9DDD-B498C167F1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007226" y="1959344"/>
                    <a:ext cx="47571" cy="164278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8" name="Straight Connector 377">
                    <a:extLst>
                      <a:ext uri="{FF2B5EF4-FFF2-40B4-BE49-F238E27FC236}">
                        <a16:creationId xmlns:a16="http://schemas.microsoft.com/office/drawing/2014/main" id="{6688B036-3CD4-4930-B63D-ED8BCB5C75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219954" y="1973262"/>
                    <a:ext cx="92175" cy="25711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9" name="Straight Connector 378">
                    <a:extLst>
                      <a:ext uri="{FF2B5EF4-FFF2-40B4-BE49-F238E27FC236}">
                        <a16:creationId xmlns:a16="http://schemas.microsoft.com/office/drawing/2014/main" id="{AFA957A6-47AF-47AB-A5C2-912C33AEC8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64362" y="2298983"/>
                    <a:ext cx="154066" cy="79285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0" name="Straight Connector 379">
                    <a:extLst>
                      <a:ext uri="{FF2B5EF4-FFF2-40B4-BE49-F238E27FC236}">
                        <a16:creationId xmlns:a16="http://schemas.microsoft.com/office/drawing/2014/main" id="{E1A223F7-09AC-458A-BCAD-E24A35D026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451753" y="2587718"/>
                    <a:ext cx="288897" cy="39643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1" name="Straight Connector 380">
                    <a:extLst>
                      <a:ext uri="{FF2B5EF4-FFF2-40B4-BE49-F238E27FC236}">
                        <a16:creationId xmlns:a16="http://schemas.microsoft.com/office/drawing/2014/main" id="{97BCF327-CEE8-4D2A-8314-C00E26319C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41395" y="2855976"/>
                    <a:ext cx="115105" cy="33274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Straight Connector 381">
                    <a:extLst>
                      <a:ext uri="{FF2B5EF4-FFF2-40B4-BE49-F238E27FC236}">
                        <a16:creationId xmlns:a16="http://schemas.microsoft.com/office/drawing/2014/main" id="{C77D4BB0-88EB-468F-B3B7-3ED7721633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340197" y="3071795"/>
                    <a:ext cx="256004" cy="188802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3" name="Straight Connector 382">
                    <a:extLst>
                      <a:ext uri="{FF2B5EF4-FFF2-40B4-BE49-F238E27FC236}">
                        <a16:creationId xmlns:a16="http://schemas.microsoft.com/office/drawing/2014/main" id="{CC49A2B1-F634-4145-9C1A-F3B98FB31A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138039" y="3254340"/>
                    <a:ext cx="128002" cy="21439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4" name="Straight Connector 383">
                    <a:extLst>
                      <a:ext uri="{FF2B5EF4-FFF2-40B4-BE49-F238E27FC236}">
                        <a16:creationId xmlns:a16="http://schemas.microsoft.com/office/drawing/2014/main" id="{7BF0863D-684C-40AE-ABF5-D703B6B200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5881" y="3295850"/>
                    <a:ext cx="33244" cy="172887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5" name="Straight Connector 384">
                    <a:extLst>
                      <a:ext uri="{FF2B5EF4-FFF2-40B4-BE49-F238E27FC236}">
                        <a16:creationId xmlns:a16="http://schemas.microsoft.com/office/drawing/2014/main" id="{80E13711-E12D-451D-B735-FC573112DB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654800" y="3295849"/>
                    <a:ext cx="72691" cy="276900"/>
                  </a:xfrm>
                  <a:prstGeom prst="line">
                    <a:avLst/>
                  </a:prstGeom>
                  <a:ln w="5715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A6C3D8D8-78B0-4EA3-8E03-A433FE66A22C}"/>
                    </a:ext>
                  </a:extLst>
                </p:cNvPr>
                <p:cNvGrpSpPr/>
                <p:nvPr/>
              </p:nvGrpSpPr>
              <p:grpSpPr>
                <a:xfrm>
                  <a:off x="3088648" y="5974855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8975A0B0-4FBB-4A9D-A56C-AB4CEA6E8919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27" name="Straight Connector 326">
                    <a:extLst>
                      <a:ext uri="{FF2B5EF4-FFF2-40B4-BE49-F238E27FC236}">
                        <a16:creationId xmlns:a16="http://schemas.microsoft.com/office/drawing/2014/main" id="{08279AC1-1937-4978-A323-80E7F57FA0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31BE816F-141F-4491-BE3D-F11BFA84F5F1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B384EDD4-3492-4BD7-BD8C-3F632997D930}"/>
                    </a:ext>
                  </a:extLst>
                </p:cNvPr>
                <p:cNvGrpSpPr/>
                <p:nvPr/>
              </p:nvGrpSpPr>
              <p:grpSpPr>
                <a:xfrm rot="10800000">
                  <a:off x="3088648" y="1333140"/>
                  <a:ext cx="6014703" cy="806945"/>
                  <a:chOff x="3111253" y="4883740"/>
                  <a:chExt cx="6014703" cy="806945"/>
                </a:xfrm>
              </p:grpSpPr>
              <p:sp>
                <p:nvSpPr>
                  <p:cNvPr id="271" name="Rectangle 270">
                    <a:extLst>
                      <a:ext uri="{FF2B5EF4-FFF2-40B4-BE49-F238E27FC236}">
                        <a16:creationId xmlns:a16="http://schemas.microsoft.com/office/drawing/2014/main" id="{9FDE0B23-1AA9-4475-AA63-90B856E98227}"/>
                      </a:ext>
                    </a:extLst>
                  </p:cNvPr>
                  <p:cNvSpPr/>
                  <p:nvPr/>
                </p:nvSpPr>
                <p:spPr>
                  <a:xfrm>
                    <a:off x="3111253" y="4883740"/>
                    <a:ext cx="6009887" cy="627321"/>
                  </a:xfrm>
                  <a:prstGeom prst="rect">
                    <a:avLst/>
                  </a:prstGeom>
                  <a:solidFill>
                    <a:srgbClr val="DDDDD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8" name="Straight Connector 277">
                    <a:extLst>
                      <a:ext uri="{FF2B5EF4-FFF2-40B4-BE49-F238E27FC236}">
                        <a16:creationId xmlns:a16="http://schemas.microsoft.com/office/drawing/2014/main" id="{5AAB6A9C-9FE8-4EFF-81D9-12C0F9BA9F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111253" y="4885328"/>
                    <a:ext cx="6009887" cy="0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4" name="Freeform: Shape 283">
                    <a:extLst>
                      <a:ext uri="{FF2B5EF4-FFF2-40B4-BE49-F238E27FC236}">
                        <a16:creationId xmlns:a16="http://schemas.microsoft.com/office/drawing/2014/main" id="{AECE8559-E7FF-4FC8-ACE6-1B3ACC59C5EE}"/>
                      </a:ext>
                    </a:extLst>
                  </p:cNvPr>
                  <p:cNvSpPr/>
                  <p:nvPr/>
                </p:nvSpPr>
                <p:spPr>
                  <a:xfrm>
                    <a:off x="3111253" y="5196809"/>
                    <a:ext cx="6014703" cy="493876"/>
                  </a:xfrm>
                  <a:custGeom>
                    <a:avLst/>
                    <a:gdLst>
                      <a:gd name="connsiteX0" fmla="*/ 0 w 792480"/>
                      <a:gd name="connsiteY0" fmla="*/ 251460 h 251460"/>
                      <a:gd name="connsiteX1" fmla="*/ 792480 w 792480"/>
                      <a:gd name="connsiteY1" fmla="*/ 0 h 25146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0" fmla="*/ 0 w 746760"/>
                      <a:gd name="connsiteY0" fmla="*/ 236220 h 236220"/>
                      <a:gd name="connsiteX1" fmla="*/ 746760 w 746760"/>
                      <a:gd name="connsiteY1" fmla="*/ 0 h 236220"/>
                      <a:gd name="connsiteX2" fmla="*/ 746760 w 746760"/>
                      <a:gd name="connsiteY2" fmla="*/ 0 h 236220"/>
                      <a:gd name="connsiteX0" fmla="*/ 0 w 1554480"/>
                      <a:gd name="connsiteY0" fmla="*/ 236220 h 236220"/>
                      <a:gd name="connsiteX1" fmla="*/ 746760 w 1554480"/>
                      <a:gd name="connsiteY1" fmla="*/ 0 h 236220"/>
                      <a:gd name="connsiteX2" fmla="*/ 1554480 w 1554480"/>
                      <a:gd name="connsiteY2" fmla="*/ 220980 h 236220"/>
                      <a:gd name="connsiteX0" fmla="*/ 0 w 1614311"/>
                      <a:gd name="connsiteY0" fmla="*/ 236220 h 251460"/>
                      <a:gd name="connsiteX1" fmla="*/ 746760 w 1614311"/>
                      <a:gd name="connsiteY1" fmla="*/ 0 h 251460"/>
                      <a:gd name="connsiteX2" fmla="*/ 1554480 w 1614311"/>
                      <a:gd name="connsiteY2" fmla="*/ 220980 h 251460"/>
                      <a:gd name="connsiteX3" fmla="*/ 1554480 w 1614311"/>
                      <a:gd name="connsiteY3" fmla="*/ 251460 h 251460"/>
                      <a:gd name="connsiteX0" fmla="*/ 0 w 2240280"/>
                      <a:gd name="connsiteY0" fmla="*/ 236220 h 236220"/>
                      <a:gd name="connsiteX1" fmla="*/ 746760 w 2240280"/>
                      <a:gd name="connsiteY1" fmla="*/ 0 h 236220"/>
                      <a:gd name="connsiteX2" fmla="*/ 1554480 w 2240280"/>
                      <a:gd name="connsiteY2" fmla="*/ 220980 h 236220"/>
                      <a:gd name="connsiteX3" fmla="*/ 2240280 w 2240280"/>
                      <a:gd name="connsiteY3" fmla="*/ 30480 h 236220"/>
                      <a:gd name="connsiteX0" fmla="*/ 0 w 2293321"/>
                      <a:gd name="connsiteY0" fmla="*/ 236220 h 236220"/>
                      <a:gd name="connsiteX1" fmla="*/ 746760 w 2293321"/>
                      <a:gd name="connsiteY1" fmla="*/ 0 h 236220"/>
                      <a:gd name="connsiteX2" fmla="*/ 1554480 w 2293321"/>
                      <a:gd name="connsiteY2" fmla="*/ 220980 h 236220"/>
                      <a:gd name="connsiteX3" fmla="*/ 2240280 w 2293321"/>
                      <a:gd name="connsiteY3" fmla="*/ 30480 h 236220"/>
                      <a:gd name="connsiteX4" fmla="*/ 2247899 w 2293321"/>
                      <a:gd name="connsiteY4" fmla="*/ 45720 h 236220"/>
                      <a:gd name="connsiteX0" fmla="*/ 0 w 3002279"/>
                      <a:gd name="connsiteY0" fmla="*/ 236220 h 236220"/>
                      <a:gd name="connsiteX1" fmla="*/ 746760 w 3002279"/>
                      <a:gd name="connsiteY1" fmla="*/ 0 h 236220"/>
                      <a:gd name="connsiteX2" fmla="*/ 1554480 w 3002279"/>
                      <a:gd name="connsiteY2" fmla="*/ 220980 h 236220"/>
                      <a:gd name="connsiteX3" fmla="*/ 2240280 w 3002279"/>
                      <a:gd name="connsiteY3" fmla="*/ 30480 h 236220"/>
                      <a:gd name="connsiteX4" fmla="*/ 3002279 w 3002279"/>
                      <a:gd name="connsiteY4" fmla="*/ 228600 h 236220"/>
                      <a:gd name="connsiteX0" fmla="*/ 0 w 3054534"/>
                      <a:gd name="connsiteY0" fmla="*/ 236220 h 245665"/>
                      <a:gd name="connsiteX1" fmla="*/ 746760 w 3054534"/>
                      <a:gd name="connsiteY1" fmla="*/ 0 h 245665"/>
                      <a:gd name="connsiteX2" fmla="*/ 1554480 w 3054534"/>
                      <a:gd name="connsiteY2" fmla="*/ 220980 h 245665"/>
                      <a:gd name="connsiteX3" fmla="*/ 2240280 w 3054534"/>
                      <a:gd name="connsiteY3" fmla="*/ 30480 h 245665"/>
                      <a:gd name="connsiteX4" fmla="*/ 3002279 w 3054534"/>
                      <a:gd name="connsiteY4" fmla="*/ 228600 h 245665"/>
                      <a:gd name="connsiteX5" fmla="*/ 2987039 w 3054534"/>
                      <a:gd name="connsiteY5" fmla="*/ 236220 h 245665"/>
                      <a:gd name="connsiteX0" fmla="*/ 0 w 3718571"/>
                      <a:gd name="connsiteY0" fmla="*/ 236220 h 236220"/>
                      <a:gd name="connsiteX1" fmla="*/ 746760 w 3718571"/>
                      <a:gd name="connsiteY1" fmla="*/ 0 h 236220"/>
                      <a:gd name="connsiteX2" fmla="*/ 1554480 w 3718571"/>
                      <a:gd name="connsiteY2" fmla="*/ 220980 h 236220"/>
                      <a:gd name="connsiteX3" fmla="*/ 2240280 w 3718571"/>
                      <a:gd name="connsiteY3" fmla="*/ 30480 h 236220"/>
                      <a:gd name="connsiteX4" fmla="*/ 3002279 w 3718571"/>
                      <a:gd name="connsiteY4" fmla="*/ 228600 h 236220"/>
                      <a:gd name="connsiteX5" fmla="*/ 3718559 w 3718571"/>
                      <a:gd name="connsiteY5" fmla="*/ 15240 h 236220"/>
                      <a:gd name="connsiteX0" fmla="*/ 0 w 3769479"/>
                      <a:gd name="connsiteY0" fmla="*/ 236220 h 236220"/>
                      <a:gd name="connsiteX1" fmla="*/ 746760 w 3769479"/>
                      <a:gd name="connsiteY1" fmla="*/ 0 h 236220"/>
                      <a:gd name="connsiteX2" fmla="*/ 1554480 w 3769479"/>
                      <a:gd name="connsiteY2" fmla="*/ 220980 h 236220"/>
                      <a:gd name="connsiteX3" fmla="*/ 2240280 w 3769479"/>
                      <a:gd name="connsiteY3" fmla="*/ 30480 h 236220"/>
                      <a:gd name="connsiteX4" fmla="*/ 3002279 w 3769479"/>
                      <a:gd name="connsiteY4" fmla="*/ 228600 h 236220"/>
                      <a:gd name="connsiteX5" fmla="*/ 3718559 w 3769479"/>
                      <a:gd name="connsiteY5" fmla="*/ 15240 h 236220"/>
                      <a:gd name="connsiteX6" fmla="*/ 3710938 w 3769479"/>
                      <a:gd name="connsiteY6" fmla="*/ 30480 h 236220"/>
                      <a:gd name="connsiteX0" fmla="*/ 0 w 4457701"/>
                      <a:gd name="connsiteY0" fmla="*/ 236220 h 236220"/>
                      <a:gd name="connsiteX1" fmla="*/ 746760 w 4457701"/>
                      <a:gd name="connsiteY1" fmla="*/ 0 h 236220"/>
                      <a:gd name="connsiteX2" fmla="*/ 1554480 w 4457701"/>
                      <a:gd name="connsiteY2" fmla="*/ 220980 h 236220"/>
                      <a:gd name="connsiteX3" fmla="*/ 2240280 w 4457701"/>
                      <a:gd name="connsiteY3" fmla="*/ 30480 h 236220"/>
                      <a:gd name="connsiteX4" fmla="*/ 3002279 w 4457701"/>
                      <a:gd name="connsiteY4" fmla="*/ 228600 h 236220"/>
                      <a:gd name="connsiteX5" fmla="*/ 3718559 w 4457701"/>
                      <a:gd name="connsiteY5" fmla="*/ 15240 h 236220"/>
                      <a:gd name="connsiteX6" fmla="*/ 4457698 w 4457701"/>
                      <a:gd name="connsiteY6" fmla="*/ 236220 h 236220"/>
                      <a:gd name="connsiteX0" fmla="*/ 0 w 4517031"/>
                      <a:gd name="connsiteY0" fmla="*/ 236220 h 252588"/>
                      <a:gd name="connsiteX1" fmla="*/ 746760 w 4517031"/>
                      <a:gd name="connsiteY1" fmla="*/ 0 h 252588"/>
                      <a:gd name="connsiteX2" fmla="*/ 1554480 w 4517031"/>
                      <a:gd name="connsiteY2" fmla="*/ 220980 h 252588"/>
                      <a:gd name="connsiteX3" fmla="*/ 2240280 w 4517031"/>
                      <a:gd name="connsiteY3" fmla="*/ 30480 h 252588"/>
                      <a:gd name="connsiteX4" fmla="*/ 3002279 w 4517031"/>
                      <a:gd name="connsiteY4" fmla="*/ 228600 h 252588"/>
                      <a:gd name="connsiteX5" fmla="*/ 3718559 w 4517031"/>
                      <a:gd name="connsiteY5" fmla="*/ 15240 h 252588"/>
                      <a:gd name="connsiteX6" fmla="*/ 4457698 w 4517031"/>
                      <a:gd name="connsiteY6" fmla="*/ 236220 h 252588"/>
                      <a:gd name="connsiteX7" fmla="*/ 4472938 w 4517031"/>
                      <a:gd name="connsiteY7" fmla="*/ 236220 h 252588"/>
                      <a:gd name="connsiteX0" fmla="*/ 0 w 5265418"/>
                      <a:gd name="connsiteY0" fmla="*/ 266700 h 269799"/>
                      <a:gd name="connsiteX1" fmla="*/ 746760 w 5265418"/>
                      <a:gd name="connsiteY1" fmla="*/ 30480 h 269799"/>
                      <a:gd name="connsiteX2" fmla="*/ 1554480 w 5265418"/>
                      <a:gd name="connsiteY2" fmla="*/ 251460 h 269799"/>
                      <a:gd name="connsiteX3" fmla="*/ 2240280 w 5265418"/>
                      <a:gd name="connsiteY3" fmla="*/ 60960 h 269799"/>
                      <a:gd name="connsiteX4" fmla="*/ 3002279 w 5265418"/>
                      <a:gd name="connsiteY4" fmla="*/ 259080 h 269799"/>
                      <a:gd name="connsiteX5" fmla="*/ 3718559 w 5265418"/>
                      <a:gd name="connsiteY5" fmla="*/ 45720 h 269799"/>
                      <a:gd name="connsiteX6" fmla="*/ 4457698 w 5265418"/>
                      <a:gd name="connsiteY6" fmla="*/ 266700 h 269799"/>
                      <a:gd name="connsiteX7" fmla="*/ 5265418 w 5265418"/>
                      <a:gd name="connsiteY7" fmla="*/ 0 h 269799"/>
                      <a:gd name="connsiteX0" fmla="*/ 0 w 5325248"/>
                      <a:gd name="connsiteY0" fmla="*/ 288789 h 291888"/>
                      <a:gd name="connsiteX1" fmla="*/ 746760 w 5325248"/>
                      <a:gd name="connsiteY1" fmla="*/ 52569 h 291888"/>
                      <a:gd name="connsiteX2" fmla="*/ 1554480 w 5325248"/>
                      <a:gd name="connsiteY2" fmla="*/ 273549 h 291888"/>
                      <a:gd name="connsiteX3" fmla="*/ 2240280 w 5325248"/>
                      <a:gd name="connsiteY3" fmla="*/ 83049 h 291888"/>
                      <a:gd name="connsiteX4" fmla="*/ 3002279 w 5325248"/>
                      <a:gd name="connsiteY4" fmla="*/ 281169 h 291888"/>
                      <a:gd name="connsiteX5" fmla="*/ 3718559 w 5325248"/>
                      <a:gd name="connsiteY5" fmla="*/ 67809 h 291888"/>
                      <a:gd name="connsiteX6" fmla="*/ 4457698 w 5325248"/>
                      <a:gd name="connsiteY6" fmla="*/ 288789 h 291888"/>
                      <a:gd name="connsiteX7" fmla="*/ 5265418 w 5325248"/>
                      <a:gd name="connsiteY7" fmla="*/ 22089 h 291888"/>
                      <a:gd name="connsiteX8" fmla="*/ 5265417 w 5325248"/>
                      <a:gd name="connsiteY8" fmla="*/ 14470 h 291888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4451"/>
                      <a:gd name="connsiteX1" fmla="*/ 746760 w 6248397"/>
                      <a:gd name="connsiteY1" fmla="*/ 35132 h 274451"/>
                      <a:gd name="connsiteX2" fmla="*/ 1554480 w 6248397"/>
                      <a:gd name="connsiteY2" fmla="*/ 256112 h 274451"/>
                      <a:gd name="connsiteX3" fmla="*/ 2240280 w 6248397"/>
                      <a:gd name="connsiteY3" fmla="*/ 65612 h 274451"/>
                      <a:gd name="connsiteX4" fmla="*/ 3002279 w 6248397"/>
                      <a:gd name="connsiteY4" fmla="*/ 263732 h 274451"/>
                      <a:gd name="connsiteX5" fmla="*/ 3718559 w 6248397"/>
                      <a:gd name="connsiteY5" fmla="*/ 50372 h 274451"/>
                      <a:gd name="connsiteX6" fmla="*/ 4457698 w 6248397"/>
                      <a:gd name="connsiteY6" fmla="*/ 271352 h 274451"/>
                      <a:gd name="connsiteX7" fmla="*/ 5265418 w 6248397"/>
                      <a:gd name="connsiteY7" fmla="*/ 4652 h 274451"/>
                      <a:gd name="connsiteX8" fmla="*/ 6248397 w 6248397"/>
                      <a:gd name="connsiteY8" fmla="*/ 263733 h 274451"/>
                      <a:gd name="connsiteX0" fmla="*/ 0 w 6248397"/>
                      <a:gd name="connsiteY0" fmla="*/ 271352 h 271461"/>
                      <a:gd name="connsiteX1" fmla="*/ 746760 w 6248397"/>
                      <a:gd name="connsiteY1" fmla="*/ 35132 h 271461"/>
                      <a:gd name="connsiteX2" fmla="*/ 1554480 w 6248397"/>
                      <a:gd name="connsiteY2" fmla="*/ 256112 h 271461"/>
                      <a:gd name="connsiteX3" fmla="*/ 2240280 w 6248397"/>
                      <a:gd name="connsiteY3" fmla="*/ 65612 h 271461"/>
                      <a:gd name="connsiteX4" fmla="*/ 3002279 w 6248397"/>
                      <a:gd name="connsiteY4" fmla="*/ 263732 h 271461"/>
                      <a:gd name="connsiteX5" fmla="*/ 3718559 w 6248397"/>
                      <a:gd name="connsiteY5" fmla="*/ 50372 h 271461"/>
                      <a:gd name="connsiteX6" fmla="*/ 4457698 w 6248397"/>
                      <a:gd name="connsiteY6" fmla="*/ 271352 h 271461"/>
                      <a:gd name="connsiteX7" fmla="*/ 5265418 w 6248397"/>
                      <a:gd name="connsiteY7" fmla="*/ 4652 h 271461"/>
                      <a:gd name="connsiteX8" fmla="*/ 6248397 w 6248397"/>
                      <a:gd name="connsiteY8" fmla="*/ 263733 h 271461"/>
                      <a:gd name="connsiteX0" fmla="*/ 0 w 6248397"/>
                      <a:gd name="connsiteY0" fmla="*/ 271352 h 271482"/>
                      <a:gd name="connsiteX1" fmla="*/ 746760 w 6248397"/>
                      <a:gd name="connsiteY1" fmla="*/ 35132 h 271482"/>
                      <a:gd name="connsiteX2" fmla="*/ 1554480 w 6248397"/>
                      <a:gd name="connsiteY2" fmla="*/ 256112 h 271482"/>
                      <a:gd name="connsiteX3" fmla="*/ 2240280 w 6248397"/>
                      <a:gd name="connsiteY3" fmla="*/ 65612 h 271482"/>
                      <a:gd name="connsiteX4" fmla="*/ 3002279 w 6248397"/>
                      <a:gd name="connsiteY4" fmla="*/ 263732 h 271482"/>
                      <a:gd name="connsiteX5" fmla="*/ 3718559 w 6248397"/>
                      <a:gd name="connsiteY5" fmla="*/ 50372 h 271482"/>
                      <a:gd name="connsiteX6" fmla="*/ 4457698 w 6248397"/>
                      <a:gd name="connsiteY6" fmla="*/ 271352 h 271482"/>
                      <a:gd name="connsiteX7" fmla="*/ 5265418 w 6248397"/>
                      <a:gd name="connsiteY7" fmla="*/ 4652 h 271482"/>
                      <a:gd name="connsiteX8" fmla="*/ 6248397 w 6248397"/>
                      <a:gd name="connsiteY8" fmla="*/ 263733 h 271482"/>
                      <a:gd name="connsiteX0" fmla="*/ 0 w 6248397"/>
                      <a:gd name="connsiteY0" fmla="*/ 267309 h 267424"/>
                      <a:gd name="connsiteX1" fmla="*/ 746760 w 6248397"/>
                      <a:gd name="connsiteY1" fmla="*/ 31089 h 267424"/>
                      <a:gd name="connsiteX2" fmla="*/ 1554480 w 6248397"/>
                      <a:gd name="connsiteY2" fmla="*/ 252069 h 267424"/>
                      <a:gd name="connsiteX3" fmla="*/ 2240280 w 6248397"/>
                      <a:gd name="connsiteY3" fmla="*/ 61569 h 267424"/>
                      <a:gd name="connsiteX4" fmla="*/ 3002279 w 6248397"/>
                      <a:gd name="connsiteY4" fmla="*/ 259689 h 267424"/>
                      <a:gd name="connsiteX5" fmla="*/ 3718559 w 6248397"/>
                      <a:gd name="connsiteY5" fmla="*/ 46329 h 267424"/>
                      <a:gd name="connsiteX6" fmla="*/ 4457698 w 6248397"/>
                      <a:gd name="connsiteY6" fmla="*/ 267309 h 267424"/>
                      <a:gd name="connsiteX7" fmla="*/ 5265418 w 6248397"/>
                      <a:gd name="connsiteY7" fmla="*/ 609 h 267424"/>
                      <a:gd name="connsiteX8" fmla="*/ 6248397 w 6248397"/>
                      <a:gd name="connsiteY8" fmla="*/ 259690 h 267424"/>
                      <a:gd name="connsiteX0" fmla="*/ 0 w 6134097"/>
                      <a:gd name="connsiteY0" fmla="*/ 266705 h 274332"/>
                      <a:gd name="connsiteX1" fmla="*/ 746760 w 6134097"/>
                      <a:gd name="connsiteY1" fmla="*/ 30485 h 274332"/>
                      <a:gd name="connsiteX2" fmla="*/ 1554480 w 6134097"/>
                      <a:gd name="connsiteY2" fmla="*/ 251465 h 274332"/>
                      <a:gd name="connsiteX3" fmla="*/ 2240280 w 6134097"/>
                      <a:gd name="connsiteY3" fmla="*/ 60965 h 274332"/>
                      <a:gd name="connsiteX4" fmla="*/ 3002279 w 6134097"/>
                      <a:gd name="connsiteY4" fmla="*/ 259085 h 274332"/>
                      <a:gd name="connsiteX5" fmla="*/ 3718559 w 6134097"/>
                      <a:gd name="connsiteY5" fmla="*/ 45725 h 274332"/>
                      <a:gd name="connsiteX6" fmla="*/ 4457698 w 6134097"/>
                      <a:gd name="connsiteY6" fmla="*/ 266705 h 274332"/>
                      <a:gd name="connsiteX7" fmla="*/ 5265418 w 6134097"/>
                      <a:gd name="connsiteY7" fmla="*/ 5 h 274332"/>
                      <a:gd name="connsiteX8" fmla="*/ 6134097 w 6134097"/>
                      <a:gd name="connsiteY8" fmla="*/ 274326 h 274332"/>
                      <a:gd name="connsiteX0" fmla="*/ 0 w 6134097"/>
                      <a:gd name="connsiteY0" fmla="*/ 236242 h 243870"/>
                      <a:gd name="connsiteX1" fmla="*/ 746760 w 6134097"/>
                      <a:gd name="connsiteY1" fmla="*/ 22 h 243870"/>
                      <a:gd name="connsiteX2" fmla="*/ 1554480 w 6134097"/>
                      <a:gd name="connsiteY2" fmla="*/ 221002 h 243870"/>
                      <a:gd name="connsiteX3" fmla="*/ 2240280 w 6134097"/>
                      <a:gd name="connsiteY3" fmla="*/ 30502 h 243870"/>
                      <a:gd name="connsiteX4" fmla="*/ 3002279 w 6134097"/>
                      <a:gd name="connsiteY4" fmla="*/ 228622 h 243870"/>
                      <a:gd name="connsiteX5" fmla="*/ 3718559 w 6134097"/>
                      <a:gd name="connsiteY5" fmla="*/ 15262 h 243870"/>
                      <a:gd name="connsiteX6" fmla="*/ 4457698 w 6134097"/>
                      <a:gd name="connsiteY6" fmla="*/ 236242 h 243870"/>
                      <a:gd name="connsiteX7" fmla="*/ 5295898 w 6134097"/>
                      <a:gd name="connsiteY7" fmla="*/ 22 h 243870"/>
                      <a:gd name="connsiteX8" fmla="*/ 6134097 w 6134097"/>
                      <a:gd name="connsiteY8" fmla="*/ 243863 h 243870"/>
                      <a:gd name="connsiteX0" fmla="*/ 0 w 6196185"/>
                      <a:gd name="connsiteY0" fmla="*/ 236242 h 256498"/>
                      <a:gd name="connsiteX1" fmla="*/ 746760 w 6196185"/>
                      <a:gd name="connsiteY1" fmla="*/ 22 h 256498"/>
                      <a:gd name="connsiteX2" fmla="*/ 1554480 w 6196185"/>
                      <a:gd name="connsiteY2" fmla="*/ 221002 h 256498"/>
                      <a:gd name="connsiteX3" fmla="*/ 2240280 w 6196185"/>
                      <a:gd name="connsiteY3" fmla="*/ 30502 h 256498"/>
                      <a:gd name="connsiteX4" fmla="*/ 3002279 w 6196185"/>
                      <a:gd name="connsiteY4" fmla="*/ 228622 h 256498"/>
                      <a:gd name="connsiteX5" fmla="*/ 3718559 w 6196185"/>
                      <a:gd name="connsiteY5" fmla="*/ 15262 h 256498"/>
                      <a:gd name="connsiteX6" fmla="*/ 4457698 w 6196185"/>
                      <a:gd name="connsiteY6" fmla="*/ 236242 h 256498"/>
                      <a:gd name="connsiteX7" fmla="*/ 5295898 w 6196185"/>
                      <a:gd name="connsiteY7" fmla="*/ 22 h 256498"/>
                      <a:gd name="connsiteX8" fmla="*/ 6134097 w 6196185"/>
                      <a:gd name="connsiteY8" fmla="*/ 243863 h 256498"/>
                      <a:gd name="connsiteX9" fmla="*/ 6134097 w 6196185"/>
                      <a:gd name="connsiteY9" fmla="*/ 221001 h 256498"/>
                      <a:gd name="connsiteX0" fmla="*/ 0 w 6202721"/>
                      <a:gd name="connsiteY0" fmla="*/ 236242 h 678242"/>
                      <a:gd name="connsiteX1" fmla="*/ 746760 w 6202721"/>
                      <a:gd name="connsiteY1" fmla="*/ 22 h 678242"/>
                      <a:gd name="connsiteX2" fmla="*/ 1554480 w 6202721"/>
                      <a:gd name="connsiteY2" fmla="*/ 221002 h 678242"/>
                      <a:gd name="connsiteX3" fmla="*/ 2240280 w 6202721"/>
                      <a:gd name="connsiteY3" fmla="*/ 30502 h 678242"/>
                      <a:gd name="connsiteX4" fmla="*/ 3002279 w 6202721"/>
                      <a:gd name="connsiteY4" fmla="*/ 228622 h 678242"/>
                      <a:gd name="connsiteX5" fmla="*/ 3718559 w 6202721"/>
                      <a:gd name="connsiteY5" fmla="*/ 15262 h 678242"/>
                      <a:gd name="connsiteX6" fmla="*/ 4457698 w 6202721"/>
                      <a:gd name="connsiteY6" fmla="*/ 236242 h 678242"/>
                      <a:gd name="connsiteX7" fmla="*/ 5295898 w 6202721"/>
                      <a:gd name="connsiteY7" fmla="*/ 22 h 678242"/>
                      <a:gd name="connsiteX8" fmla="*/ 6134097 w 6202721"/>
                      <a:gd name="connsiteY8" fmla="*/ 243863 h 678242"/>
                      <a:gd name="connsiteX9" fmla="*/ 6156957 w 6202721"/>
                      <a:gd name="connsiteY9" fmla="*/ 678201 h 678242"/>
                      <a:gd name="connsiteX0" fmla="*/ 0 w 6202721"/>
                      <a:gd name="connsiteY0" fmla="*/ 236242 h 632528"/>
                      <a:gd name="connsiteX1" fmla="*/ 746760 w 6202721"/>
                      <a:gd name="connsiteY1" fmla="*/ 22 h 632528"/>
                      <a:gd name="connsiteX2" fmla="*/ 1554480 w 6202721"/>
                      <a:gd name="connsiteY2" fmla="*/ 221002 h 632528"/>
                      <a:gd name="connsiteX3" fmla="*/ 2240280 w 6202721"/>
                      <a:gd name="connsiteY3" fmla="*/ 30502 h 632528"/>
                      <a:gd name="connsiteX4" fmla="*/ 3002279 w 6202721"/>
                      <a:gd name="connsiteY4" fmla="*/ 228622 h 632528"/>
                      <a:gd name="connsiteX5" fmla="*/ 3718559 w 6202721"/>
                      <a:gd name="connsiteY5" fmla="*/ 15262 h 632528"/>
                      <a:gd name="connsiteX6" fmla="*/ 4457698 w 6202721"/>
                      <a:gd name="connsiteY6" fmla="*/ 236242 h 632528"/>
                      <a:gd name="connsiteX7" fmla="*/ 5295898 w 6202721"/>
                      <a:gd name="connsiteY7" fmla="*/ 22 h 632528"/>
                      <a:gd name="connsiteX8" fmla="*/ 6134097 w 6202721"/>
                      <a:gd name="connsiteY8" fmla="*/ 243863 h 632528"/>
                      <a:gd name="connsiteX9" fmla="*/ 6156957 w 6202721"/>
                      <a:gd name="connsiteY9" fmla="*/ 632481 h 632528"/>
                      <a:gd name="connsiteX0" fmla="*/ 0 w 6202721"/>
                      <a:gd name="connsiteY0" fmla="*/ 236242 h 661267"/>
                      <a:gd name="connsiteX1" fmla="*/ 746760 w 6202721"/>
                      <a:gd name="connsiteY1" fmla="*/ 22 h 661267"/>
                      <a:gd name="connsiteX2" fmla="*/ 1554480 w 6202721"/>
                      <a:gd name="connsiteY2" fmla="*/ 221002 h 661267"/>
                      <a:gd name="connsiteX3" fmla="*/ 2240280 w 6202721"/>
                      <a:gd name="connsiteY3" fmla="*/ 30502 h 661267"/>
                      <a:gd name="connsiteX4" fmla="*/ 3002279 w 6202721"/>
                      <a:gd name="connsiteY4" fmla="*/ 228622 h 661267"/>
                      <a:gd name="connsiteX5" fmla="*/ 3718559 w 6202721"/>
                      <a:gd name="connsiteY5" fmla="*/ 15262 h 661267"/>
                      <a:gd name="connsiteX6" fmla="*/ 4457698 w 6202721"/>
                      <a:gd name="connsiteY6" fmla="*/ 236242 h 661267"/>
                      <a:gd name="connsiteX7" fmla="*/ 5295898 w 6202721"/>
                      <a:gd name="connsiteY7" fmla="*/ 22 h 661267"/>
                      <a:gd name="connsiteX8" fmla="*/ 6134097 w 6202721"/>
                      <a:gd name="connsiteY8" fmla="*/ 243863 h 661267"/>
                      <a:gd name="connsiteX9" fmla="*/ 6156957 w 6202721"/>
                      <a:gd name="connsiteY9" fmla="*/ 632481 h 661267"/>
                      <a:gd name="connsiteX10" fmla="*/ 6149337 w 6202721"/>
                      <a:gd name="connsiteY10" fmla="*/ 632481 h 661267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2895597 w 6202721"/>
                      <a:gd name="connsiteY11" fmla="*/ 647721 h 663385"/>
                      <a:gd name="connsiteX0" fmla="*/ 0 w 6202721"/>
                      <a:gd name="connsiteY0" fmla="*/ 236242 h 663385"/>
                      <a:gd name="connsiteX1" fmla="*/ 746760 w 6202721"/>
                      <a:gd name="connsiteY1" fmla="*/ 22 h 663385"/>
                      <a:gd name="connsiteX2" fmla="*/ 1554480 w 6202721"/>
                      <a:gd name="connsiteY2" fmla="*/ 221002 h 663385"/>
                      <a:gd name="connsiteX3" fmla="*/ 2240280 w 6202721"/>
                      <a:gd name="connsiteY3" fmla="*/ 30502 h 663385"/>
                      <a:gd name="connsiteX4" fmla="*/ 3002279 w 6202721"/>
                      <a:gd name="connsiteY4" fmla="*/ 228622 h 663385"/>
                      <a:gd name="connsiteX5" fmla="*/ 3718559 w 6202721"/>
                      <a:gd name="connsiteY5" fmla="*/ 15262 h 663385"/>
                      <a:gd name="connsiteX6" fmla="*/ 4457698 w 6202721"/>
                      <a:gd name="connsiteY6" fmla="*/ 236242 h 663385"/>
                      <a:gd name="connsiteX7" fmla="*/ 5295898 w 6202721"/>
                      <a:gd name="connsiteY7" fmla="*/ 22 h 663385"/>
                      <a:gd name="connsiteX8" fmla="*/ 6134097 w 6202721"/>
                      <a:gd name="connsiteY8" fmla="*/ 243863 h 663385"/>
                      <a:gd name="connsiteX9" fmla="*/ 6156957 w 6202721"/>
                      <a:gd name="connsiteY9" fmla="*/ 632481 h 663385"/>
                      <a:gd name="connsiteX10" fmla="*/ 2903217 w 6202721"/>
                      <a:gd name="connsiteY10" fmla="*/ 640101 h 663385"/>
                      <a:gd name="connsiteX11" fmla="*/ 7617 w 6202721"/>
                      <a:gd name="connsiteY11" fmla="*/ 251481 h 663385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0" fmla="*/ 91443 w 6294164"/>
                      <a:gd name="connsiteY0" fmla="*/ 236242 h 861081"/>
                      <a:gd name="connsiteX1" fmla="*/ 838203 w 6294164"/>
                      <a:gd name="connsiteY1" fmla="*/ 22 h 861081"/>
                      <a:gd name="connsiteX2" fmla="*/ 1645923 w 6294164"/>
                      <a:gd name="connsiteY2" fmla="*/ 221002 h 861081"/>
                      <a:gd name="connsiteX3" fmla="*/ 2331723 w 6294164"/>
                      <a:gd name="connsiteY3" fmla="*/ 30502 h 861081"/>
                      <a:gd name="connsiteX4" fmla="*/ 3093722 w 6294164"/>
                      <a:gd name="connsiteY4" fmla="*/ 228622 h 861081"/>
                      <a:gd name="connsiteX5" fmla="*/ 3810002 w 6294164"/>
                      <a:gd name="connsiteY5" fmla="*/ 15262 h 861081"/>
                      <a:gd name="connsiteX6" fmla="*/ 4549141 w 6294164"/>
                      <a:gd name="connsiteY6" fmla="*/ 236242 h 861081"/>
                      <a:gd name="connsiteX7" fmla="*/ 5387341 w 6294164"/>
                      <a:gd name="connsiteY7" fmla="*/ 22 h 861081"/>
                      <a:gd name="connsiteX8" fmla="*/ 6225540 w 6294164"/>
                      <a:gd name="connsiteY8" fmla="*/ 243863 h 861081"/>
                      <a:gd name="connsiteX9" fmla="*/ 6248400 w 6294164"/>
                      <a:gd name="connsiteY9" fmla="*/ 632481 h 861081"/>
                      <a:gd name="connsiteX10" fmla="*/ 2994660 w 6294164"/>
                      <a:gd name="connsiteY10" fmla="*/ 640101 h 861081"/>
                      <a:gd name="connsiteX11" fmla="*/ 0 w 6294164"/>
                      <a:gd name="connsiteY11" fmla="*/ 861081 h 861081"/>
                      <a:gd name="connsiteX12" fmla="*/ 91443 w 6294164"/>
                      <a:gd name="connsiteY12" fmla="*/ 236242 h 86108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71304"/>
                      <a:gd name="connsiteY0" fmla="*/ 236242 h 693441"/>
                      <a:gd name="connsiteX1" fmla="*/ 815343 w 6271304"/>
                      <a:gd name="connsiteY1" fmla="*/ 22 h 693441"/>
                      <a:gd name="connsiteX2" fmla="*/ 1623063 w 6271304"/>
                      <a:gd name="connsiteY2" fmla="*/ 221002 h 693441"/>
                      <a:gd name="connsiteX3" fmla="*/ 2308863 w 6271304"/>
                      <a:gd name="connsiteY3" fmla="*/ 30502 h 693441"/>
                      <a:gd name="connsiteX4" fmla="*/ 3070862 w 6271304"/>
                      <a:gd name="connsiteY4" fmla="*/ 228622 h 693441"/>
                      <a:gd name="connsiteX5" fmla="*/ 3787142 w 6271304"/>
                      <a:gd name="connsiteY5" fmla="*/ 15262 h 693441"/>
                      <a:gd name="connsiteX6" fmla="*/ 4526281 w 6271304"/>
                      <a:gd name="connsiteY6" fmla="*/ 236242 h 693441"/>
                      <a:gd name="connsiteX7" fmla="*/ 5364481 w 6271304"/>
                      <a:gd name="connsiteY7" fmla="*/ 22 h 693441"/>
                      <a:gd name="connsiteX8" fmla="*/ 6202680 w 6271304"/>
                      <a:gd name="connsiteY8" fmla="*/ 243863 h 693441"/>
                      <a:gd name="connsiteX9" fmla="*/ 6225540 w 6271304"/>
                      <a:gd name="connsiteY9" fmla="*/ 632481 h 693441"/>
                      <a:gd name="connsiteX10" fmla="*/ 2971800 w 6271304"/>
                      <a:gd name="connsiteY10" fmla="*/ 640101 h 693441"/>
                      <a:gd name="connsiteX11" fmla="*/ 0 w 6271304"/>
                      <a:gd name="connsiteY11" fmla="*/ 693441 h 693441"/>
                      <a:gd name="connsiteX12" fmla="*/ 68583 w 6271304"/>
                      <a:gd name="connsiteY12" fmla="*/ 236242 h 693441"/>
                      <a:gd name="connsiteX0" fmla="*/ 68583 w 6225541"/>
                      <a:gd name="connsiteY0" fmla="*/ 236242 h 693441"/>
                      <a:gd name="connsiteX1" fmla="*/ 815343 w 6225541"/>
                      <a:gd name="connsiteY1" fmla="*/ 22 h 693441"/>
                      <a:gd name="connsiteX2" fmla="*/ 1623063 w 6225541"/>
                      <a:gd name="connsiteY2" fmla="*/ 221002 h 693441"/>
                      <a:gd name="connsiteX3" fmla="*/ 2308863 w 6225541"/>
                      <a:gd name="connsiteY3" fmla="*/ 30502 h 693441"/>
                      <a:gd name="connsiteX4" fmla="*/ 3070862 w 6225541"/>
                      <a:gd name="connsiteY4" fmla="*/ 228622 h 693441"/>
                      <a:gd name="connsiteX5" fmla="*/ 3787142 w 6225541"/>
                      <a:gd name="connsiteY5" fmla="*/ 15262 h 693441"/>
                      <a:gd name="connsiteX6" fmla="*/ 4526281 w 6225541"/>
                      <a:gd name="connsiteY6" fmla="*/ 236242 h 693441"/>
                      <a:gd name="connsiteX7" fmla="*/ 5364481 w 6225541"/>
                      <a:gd name="connsiteY7" fmla="*/ 22 h 693441"/>
                      <a:gd name="connsiteX8" fmla="*/ 6202680 w 6225541"/>
                      <a:gd name="connsiteY8" fmla="*/ 243863 h 693441"/>
                      <a:gd name="connsiteX9" fmla="*/ 6225540 w 6225541"/>
                      <a:gd name="connsiteY9" fmla="*/ 632481 h 693441"/>
                      <a:gd name="connsiteX10" fmla="*/ 2971800 w 6225541"/>
                      <a:gd name="connsiteY10" fmla="*/ 640101 h 693441"/>
                      <a:gd name="connsiteX11" fmla="*/ 0 w 6225541"/>
                      <a:gd name="connsiteY11" fmla="*/ 693441 h 693441"/>
                      <a:gd name="connsiteX12" fmla="*/ 68583 w 6225541"/>
                      <a:gd name="connsiteY12" fmla="*/ 236242 h 693441"/>
                      <a:gd name="connsiteX0" fmla="*/ 0 w 6156958"/>
                      <a:gd name="connsiteY0" fmla="*/ 236242 h 663385"/>
                      <a:gd name="connsiteX1" fmla="*/ 746760 w 6156958"/>
                      <a:gd name="connsiteY1" fmla="*/ 22 h 663385"/>
                      <a:gd name="connsiteX2" fmla="*/ 1554480 w 6156958"/>
                      <a:gd name="connsiteY2" fmla="*/ 221002 h 663385"/>
                      <a:gd name="connsiteX3" fmla="*/ 2240280 w 6156958"/>
                      <a:gd name="connsiteY3" fmla="*/ 30502 h 663385"/>
                      <a:gd name="connsiteX4" fmla="*/ 3002279 w 6156958"/>
                      <a:gd name="connsiteY4" fmla="*/ 228622 h 663385"/>
                      <a:gd name="connsiteX5" fmla="*/ 3718559 w 6156958"/>
                      <a:gd name="connsiteY5" fmla="*/ 15262 h 663385"/>
                      <a:gd name="connsiteX6" fmla="*/ 4457698 w 6156958"/>
                      <a:gd name="connsiteY6" fmla="*/ 236242 h 663385"/>
                      <a:gd name="connsiteX7" fmla="*/ 5295898 w 6156958"/>
                      <a:gd name="connsiteY7" fmla="*/ 22 h 663385"/>
                      <a:gd name="connsiteX8" fmla="*/ 6134097 w 6156958"/>
                      <a:gd name="connsiteY8" fmla="*/ 243863 h 663385"/>
                      <a:gd name="connsiteX9" fmla="*/ 6156957 w 6156958"/>
                      <a:gd name="connsiteY9" fmla="*/ 632481 h 663385"/>
                      <a:gd name="connsiteX10" fmla="*/ 2903217 w 6156958"/>
                      <a:gd name="connsiteY10" fmla="*/ 640101 h 663385"/>
                      <a:gd name="connsiteX11" fmla="*/ 15237 w 6156958"/>
                      <a:gd name="connsiteY11" fmla="*/ 640101 h 663385"/>
                      <a:gd name="connsiteX12" fmla="*/ 0 w 6156958"/>
                      <a:gd name="connsiteY12" fmla="*/ 236242 h 663385"/>
                      <a:gd name="connsiteX0" fmla="*/ 0 w 6156957"/>
                      <a:gd name="connsiteY0" fmla="*/ 236242 h 685985"/>
                      <a:gd name="connsiteX1" fmla="*/ 746760 w 6156957"/>
                      <a:gd name="connsiteY1" fmla="*/ 22 h 685985"/>
                      <a:gd name="connsiteX2" fmla="*/ 1554480 w 6156957"/>
                      <a:gd name="connsiteY2" fmla="*/ 221002 h 685985"/>
                      <a:gd name="connsiteX3" fmla="*/ 2240280 w 6156957"/>
                      <a:gd name="connsiteY3" fmla="*/ 30502 h 685985"/>
                      <a:gd name="connsiteX4" fmla="*/ 3002279 w 6156957"/>
                      <a:gd name="connsiteY4" fmla="*/ 228622 h 685985"/>
                      <a:gd name="connsiteX5" fmla="*/ 3718559 w 6156957"/>
                      <a:gd name="connsiteY5" fmla="*/ 15262 h 685985"/>
                      <a:gd name="connsiteX6" fmla="*/ 4457698 w 6156957"/>
                      <a:gd name="connsiteY6" fmla="*/ 236242 h 685985"/>
                      <a:gd name="connsiteX7" fmla="*/ 5295898 w 6156957"/>
                      <a:gd name="connsiteY7" fmla="*/ 22 h 685985"/>
                      <a:gd name="connsiteX8" fmla="*/ 6134097 w 6156957"/>
                      <a:gd name="connsiteY8" fmla="*/ 243863 h 685985"/>
                      <a:gd name="connsiteX9" fmla="*/ 6156957 w 6156957"/>
                      <a:gd name="connsiteY9" fmla="*/ 632481 h 685985"/>
                      <a:gd name="connsiteX10" fmla="*/ 15237 w 6156957"/>
                      <a:gd name="connsiteY10" fmla="*/ 640101 h 685985"/>
                      <a:gd name="connsiteX11" fmla="*/ 0 w 6156957"/>
                      <a:gd name="connsiteY11" fmla="*/ 236242 h 685985"/>
                      <a:gd name="connsiteX0" fmla="*/ 3 w 6156960"/>
                      <a:gd name="connsiteY0" fmla="*/ 236242 h 655351"/>
                      <a:gd name="connsiteX1" fmla="*/ 746763 w 6156960"/>
                      <a:gd name="connsiteY1" fmla="*/ 22 h 655351"/>
                      <a:gd name="connsiteX2" fmla="*/ 1554483 w 6156960"/>
                      <a:gd name="connsiteY2" fmla="*/ 221002 h 655351"/>
                      <a:gd name="connsiteX3" fmla="*/ 2240283 w 6156960"/>
                      <a:gd name="connsiteY3" fmla="*/ 30502 h 655351"/>
                      <a:gd name="connsiteX4" fmla="*/ 3002282 w 6156960"/>
                      <a:gd name="connsiteY4" fmla="*/ 228622 h 655351"/>
                      <a:gd name="connsiteX5" fmla="*/ 3718562 w 6156960"/>
                      <a:gd name="connsiteY5" fmla="*/ 15262 h 655351"/>
                      <a:gd name="connsiteX6" fmla="*/ 4457701 w 6156960"/>
                      <a:gd name="connsiteY6" fmla="*/ 236242 h 655351"/>
                      <a:gd name="connsiteX7" fmla="*/ 5295901 w 6156960"/>
                      <a:gd name="connsiteY7" fmla="*/ 22 h 655351"/>
                      <a:gd name="connsiteX8" fmla="*/ 6134100 w 6156960"/>
                      <a:gd name="connsiteY8" fmla="*/ 243863 h 655351"/>
                      <a:gd name="connsiteX9" fmla="*/ 6156960 w 6156960"/>
                      <a:gd name="connsiteY9" fmla="*/ 632481 h 655351"/>
                      <a:gd name="connsiteX10" fmla="*/ 0 w 6156960"/>
                      <a:gd name="connsiteY10" fmla="*/ 541041 h 655351"/>
                      <a:gd name="connsiteX11" fmla="*/ 3 w 6156960"/>
                      <a:gd name="connsiteY11" fmla="*/ 236242 h 655351"/>
                      <a:gd name="connsiteX0" fmla="*/ 3 w 6156960"/>
                      <a:gd name="connsiteY0" fmla="*/ 236242 h 571264"/>
                      <a:gd name="connsiteX1" fmla="*/ 746763 w 6156960"/>
                      <a:gd name="connsiteY1" fmla="*/ 22 h 571264"/>
                      <a:gd name="connsiteX2" fmla="*/ 1554483 w 6156960"/>
                      <a:gd name="connsiteY2" fmla="*/ 221002 h 571264"/>
                      <a:gd name="connsiteX3" fmla="*/ 2240283 w 6156960"/>
                      <a:gd name="connsiteY3" fmla="*/ 30502 h 571264"/>
                      <a:gd name="connsiteX4" fmla="*/ 3002282 w 6156960"/>
                      <a:gd name="connsiteY4" fmla="*/ 228622 h 571264"/>
                      <a:gd name="connsiteX5" fmla="*/ 3718562 w 6156960"/>
                      <a:gd name="connsiteY5" fmla="*/ 15262 h 571264"/>
                      <a:gd name="connsiteX6" fmla="*/ 4457701 w 6156960"/>
                      <a:gd name="connsiteY6" fmla="*/ 236242 h 571264"/>
                      <a:gd name="connsiteX7" fmla="*/ 5295901 w 6156960"/>
                      <a:gd name="connsiteY7" fmla="*/ 22 h 571264"/>
                      <a:gd name="connsiteX8" fmla="*/ 6134100 w 6156960"/>
                      <a:gd name="connsiteY8" fmla="*/ 243863 h 571264"/>
                      <a:gd name="connsiteX9" fmla="*/ 6156960 w 6156960"/>
                      <a:gd name="connsiteY9" fmla="*/ 487701 h 571264"/>
                      <a:gd name="connsiteX10" fmla="*/ 0 w 6156960"/>
                      <a:gd name="connsiteY10" fmla="*/ 541041 h 571264"/>
                      <a:gd name="connsiteX11" fmla="*/ 3 w 6156960"/>
                      <a:gd name="connsiteY11" fmla="*/ 236242 h 571264"/>
                      <a:gd name="connsiteX0" fmla="*/ 3 w 6156960"/>
                      <a:gd name="connsiteY0" fmla="*/ 236242 h 562446"/>
                      <a:gd name="connsiteX1" fmla="*/ 746763 w 6156960"/>
                      <a:gd name="connsiteY1" fmla="*/ 22 h 562446"/>
                      <a:gd name="connsiteX2" fmla="*/ 1554483 w 6156960"/>
                      <a:gd name="connsiteY2" fmla="*/ 221002 h 562446"/>
                      <a:gd name="connsiteX3" fmla="*/ 2240283 w 6156960"/>
                      <a:gd name="connsiteY3" fmla="*/ 30502 h 562446"/>
                      <a:gd name="connsiteX4" fmla="*/ 3002282 w 6156960"/>
                      <a:gd name="connsiteY4" fmla="*/ 228622 h 562446"/>
                      <a:gd name="connsiteX5" fmla="*/ 3718562 w 6156960"/>
                      <a:gd name="connsiteY5" fmla="*/ 15262 h 562446"/>
                      <a:gd name="connsiteX6" fmla="*/ 4457701 w 6156960"/>
                      <a:gd name="connsiteY6" fmla="*/ 236242 h 562446"/>
                      <a:gd name="connsiteX7" fmla="*/ 5295901 w 6156960"/>
                      <a:gd name="connsiteY7" fmla="*/ 22 h 562446"/>
                      <a:gd name="connsiteX8" fmla="*/ 6134100 w 6156960"/>
                      <a:gd name="connsiteY8" fmla="*/ 243863 h 562446"/>
                      <a:gd name="connsiteX9" fmla="*/ 6156960 w 6156960"/>
                      <a:gd name="connsiteY9" fmla="*/ 487701 h 562446"/>
                      <a:gd name="connsiteX10" fmla="*/ 0 w 6156960"/>
                      <a:gd name="connsiteY10" fmla="*/ 541041 h 562446"/>
                      <a:gd name="connsiteX11" fmla="*/ 3 w 6156960"/>
                      <a:gd name="connsiteY11" fmla="*/ 236242 h 562446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3048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18562 w 6156960"/>
                      <a:gd name="connsiteY5" fmla="*/ 152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236226 h 562430"/>
                      <a:gd name="connsiteX1" fmla="*/ 754383 w 6156960"/>
                      <a:gd name="connsiteY1" fmla="*/ 68586 h 562430"/>
                      <a:gd name="connsiteX2" fmla="*/ 1554483 w 6156960"/>
                      <a:gd name="connsiteY2" fmla="*/ 220986 h 562430"/>
                      <a:gd name="connsiteX3" fmla="*/ 2240283 w 6156960"/>
                      <a:gd name="connsiteY3" fmla="*/ 91446 h 562430"/>
                      <a:gd name="connsiteX4" fmla="*/ 3002282 w 6156960"/>
                      <a:gd name="connsiteY4" fmla="*/ 228606 h 562430"/>
                      <a:gd name="connsiteX5" fmla="*/ 3733802 w 6156960"/>
                      <a:gd name="connsiteY5" fmla="*/ 91446 h 562430"/>
                      <a:gd name="connsiteX6" fmla="*/ 4457701 w 6156960"/>
                      <a:gd name="connsiteY6" fmla="*/ 236226 h 562430"/>
                      <a:gd name="connsiteX7" fmla="*/ 5295901 w 6156960"/>
                      <a:gd name="connsiteY7" fmla="*/ 6 h 562430"/>
                      <a:gd name="connsiteX8" fmla="*/ 6134100 w 6156960"/>
                      <a:gd name="connsiteY8" fmla="*/ 243847 h 562430"/>
                      <a:gd name="connsiteX9" fmla="*/ 6156960 w 6156960"/>
                      <a:gd name="connsiteY9" fmla="*/ 487685 h 562430"/>
                      <a:gd name="connsiteX10" fmla="*/ 0 w 6156960"/>
                      <a:gd name="connsiteY10" fmla="*/ 541025 h 562430"/>
                      <a:gd name="connsiteX11" fmla="*/ 3 w 6156960"/>
                      <a:gd name="connsiteY11" fmla="*/ 236226 h 562430"/>
                      <a:gd name="connsiteX0" fmla="*/ 3 w 6156960"/>
                      <a:gd name="connsiteY0" fmla="*/ 167672 h 493876"/>
                      <a:gd name="connsiteX1" fmla="*/ 754383 w 6156960"/>
                      <a:gd name="connsiteY1" fmla="*/ 32 h 493876"/>
                      <a:gd name="connsiteX2" fmla="*/ 1554483 w 6156960"/>
                      <a:gd name="connsiteY2" fmla="*/ 152432 h 493876"/>
                      <a:gd name="connsiteX3" fmla="*/ 2240283 w 6156960"/>
                      <a:gd name="connsiteY3" fmla="*/ 22892 h 493876"/>
                      <a:gd name="connsiteX4" fmla="*/ 3002282 w 6156960"/>
                      <a:gd name="connsiteY4" fmla="*/ 160052 h 493876"/>
                      <a:gd name="connsiteX5" fmla="*/ 3733802 w 6156960"/>
                      <a:gd name="connsiteY5" fmla="*/ 22892 h 493876"/>
                      <a:gd name="connsiteX6" fmla="*/ 4457701 w 6156960"/>
                      <a:gd name="connsiteY6" fmla="*/ 167672 h 493876"/>
                      <a:gd name="connsiteX7" fmla="*/ 5334001 w 6156960"/>
                      <a:gd name="connsiteY7" fmla="*/ 15272 h 493876"/>
                      <a:gd name="connsiteX8" fmla="*/ 6134100 w 6156960"/>
                      <a:gd name="connsiteY8" fmla="*/ 175293 h 493876"/>
                      <a:gd name="connsiteX9" fmla="*/ 6156960 w 6156960"/>
                      <a:gd name="connsiteY9" fmla="*/ 419131 h 493876"/>
                      <a:gd name="connsiteX10" fmla="*/ 0 w 6156960"/>
                      <a:gd name="connsiteY10" fmla="*/ 472471 h 493876"/>
                      <a:gd name="connsiteX11" fmla="*/ 3 w 6156960"/>
                      <a:gd name="connsiteY11" fmla="*/ 167672 h 493876"/>
                      <a:gd name="connsiteX0" fmla="*/ 3 w 6161894"/>
                      <a:gd name="connsiteY0" fmla="*/ 167672 h 493876"/>
                      <a:gd name="connsiteX1" fmla="*/ 754383 w 6161894"/>
                      <a:gd name="connsiteY1" fmla="*/ 32 h 493876"/>
                      <a:gd name="connsiteX2" fmla="*/ 1554483 w 6161894"/>
                      <a:gd name="connsiteY2" fmla="*/ 152432 h 493876"/>
                      <a:gd name="connsiteX3" fmla="*/ 2240283 w 6161894"/>
                      <a:gd name="connsiteY3" fmla="*/ 22892 h 493876"/>
                      <a:gd name="connsiteX4" fmla="*/ 3002282 w 6161894"/>
                      <a:gd name="connsiteY4" fmla="*/ 160052 h 493876"/>
                      <a:gd name="connsiteX5" fmla="*/ 3733802 w 6161894"/>
                      <a:gd name="connsiteY5" fmla="*/ 22892 h 493876"/>
                      <a:gd name="connsiteX6" fmla="*/ 4457701 w 6161894"/>
                      <a:gd name="connsiteY6" fmla="*/ 167672 h 493876"/>
                      <a:gd name="connsiteX7" fmla="*/ 5334001 w 6161894"/>
                      <a:gd name="connsiteY7" fmla="*/ 15272 h 493876"/>
                      <a:gd name="connsiteX8" fmla="*/ 6157519 w 6161894"/>
                      <a:gd name="connsiteY8" fmla="*/ 175293 h 493876"/>
                      <a:gd name="connsiteX9" fmla="*/ 6156960 w 6161894"/>
                      <a:gd name="connsiteY9" fmla="*/ 419131 h 493876"/>
                      <a:gd name="connsiteX10" fmla="*/ 0 w 6161894"/>
                      <a:gd name="connsiteY10" fmla="*/ 472471 h 493876"/>
                      <a:gd name="connsiteX11" fmla="*/ 3 w 6161894"/>
                      <a:gd name="connsiteY11" fmla="*/ 167672 h 4938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6161894" h="493876">
                        <a:moveTo>
                          <a:pt x="3" y="167672"/>
                        </a:moveTo>
                        <a:cubicBezTo>
                          <a:pt x="248923" y="88932"/>
                          <a:pt x="495303" y="2572"/>
                          <a:pt x="754383" y="32"/>
                        </a:cubicBezTo>
                        <a:cubicBezTo>
                          <a:pt x="1013463" y="-2508"/>
                          <a:pt x="1306833" y="148622"/>
                          <a:pt x="1554483" y="152432"/>
                        </a:cubicBezTo>
                        <a:cubicBezTo>
                          <a:pt x="1802133" y="156242"/>
                          <a:pt x="1971043" y="25432"/>
                          <a:pt x="2240283" y="22892"/>
                        </a:cubicBezTo>
                        <a:cubicBezTo>
                          <a:pt x="2509523" y="20352"/>
                          <a:pt x="2753362" y="160052"/>
                          <a:pt x="3002282" y="160052"/>
                        </a:cubicBezTo>
                        <a:cubicBezTo>
                          <a:pt x="3251202" y="160052"/>
                          <a:pt x="3486152" y="33052"/>
                          <a:pt x="3733802" y="22892"/>
                        </a:cubicBezTo>
                        <a:cubicBezTo>
                          <a:pt x="3981452" y="12732"/>
                          <a:pt x="4191001" y="168942"/>
                          <a:pt x="4457701" y="167672"/>
                        </a:cubicBezTo>
                        <a:cubicBezTo>
                          <a:pt x="4724401" y="166402"/>
                          <a:pt x="5050698" y="14002"/>
                          <a:pt x="5334001" y="15272"/>
                        </a:cubicBezTo>
                        <a:cubicBezTo>
                          <a:pt x="5617304" y="16542"/>
                          <a:pt x="6157519" y="176880"/>
                          <a:pt x="6157519" y="175293"/>
                        </a:cubicBezTo>
                        <a:cubicBezTo>
                          <a:pt x="6167679" y="334043"/>
                          <a:pt x="6156960" y="423894"/>
                          <a:pt x="6156960" y="419131"/>
                        </a:cubicBezTo>
                        <a:cubicBezTo>
                          <a:pt x="5160010" y="431831"/>
                          <a:pt x="1026160" y="538511"/>
                          <a:pt x="0" y="472471"/>
                        </a:cubicBezTo>
                        <a:cubicBezTo>
                          <a:pt x="1" y="370871"/>
                          <a:pt x="2" y="269272"/>
                          <a:pt x="3" y="16767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8F463AA2-DDD8-47B7-8894-775B86D01F55}"/>
                    </a:ext>
                  </a:extLst>
                </p:cNvPr>
                <p:cNvSpPr/>
                <p:nvPr/>
              </p:nvSpPr>
              <p:spPr>
                <a:xfrm>
                  <a:off x="4588852" y="4364028"/>
                  <a:ext cx="1605883" cy="1605883"/>
                </a:xfrm>
                <a:prstGeom prst="ellipse">
                  <a:avLst/>
                </a:prstGeom>
                <a:solidFill>
                  <a:srgbClr val="DDDDDD"/>
                </a:solidFill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19E5473F-219D-41FD-AFFD-86CF67397975}"/>
                  </a:ext>
                </a:extLst>
              </p:cNvPr>
              <p:cNvGrpSpPr/>
              <p:nvPr/>
            </p:nvGrpSpPr>
            <p:grpSpPr>
              <a:xfrm>
                <a:off x="5132793" y="2205896"/>
                <a:ext cx="359324" cy="1725918"/>
                <a:chOff x="5132793" y="2205896"/>
                <a:chExt cx="359324" cy="1725918"/>
              </a:xfrm>
            </p:grpSpPr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6CCEBCB8-78A6-4FCE-839C-D8F5591194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77388" y="2344617"/>
                  <a:ext cx="214729" cy="1587197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E96448E7-7AD8-43E5-BFB4-C2B844261D69}"/>
                    </a:ext>
                  </a:extLst>
                </p:cNvPr>
                <p:cNvSpPr/>
                <p:nvPr/>
              </p:nvSpPr>
              <p:spPr>
                <a:xfrm>
                  <a:off x="5132793" y="2205896"/>
                  <a:ext cx="312757" cy="312757"/>
                </a:xfrm>
                <a:prstGeom prst="ellipse">
                  <a:avLst/>
                </a:prstGeom>
                <a:solidFill>
                  <a:schemeClr val="accent6"/>
                </a:solidFill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8" name="Straight Connector 227">
                  <a:extLst>
                    <a:ext uri="{FF2B5EF4-FFF2-40B4-BE49-F238E27FC236}">
                      <a16:creationId xmlns:a16="http://schemas.microsoft.com/office/drawing/2014/main" id="{8939A297-8613-40D0-AEB5-4B2092498F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353050" y="2981325"/>
                  <a:ext cx="31702" cy="176180"/>
                </a:xfrm>
                <a:prstGeom prst="line">
                  <a:avLst/>
                </a:prstGeom>
                <a:ln w="76200">
                  <a:solidFill>
                    <a:schemeClr val="accent6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91A1ECE-01FE-4AFA-A7F8-D8313440977D}"/>
                  </a:ext>
                </a:extLst>
              </p:cNvPr>
              <p:cNvGrpSpPr/>
              <p:nvPr/>
            </p:nvGrpSpPr>
            <p:grpSpPr>
              <a:xfrm>
                <a:off x="6371652" y="2343498"/>
                <a:ext cx="816218" cy="2858367"/>
                <a:chOff x="6371652" y="2343498"/>
                <a:chExt cx="816218" cy="2858367"/>
              </a:xfrm>
            </p:grpSpPr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8765A0B2-4050-40CC-956C-48ED446679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31429" y="2343498"/>
                  <a:ext cx="656441" cy="2693865"/>
                </a:xfrm>
                <a:prstGeom prst="line">
                  <a:avLst/>
                </a:prstGeom>
                <a:ln w="5715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322CD6EC-3A14-47E6-8382-1E48E9B2A746}"/>
                    </a:ext>
                  </a:extLst>
                </p:cNvPr>
                <p:cNvSpPr/>
                <p:nvPr/>
              </p:nvSpPr>
              <p:spPr>
                <a:xfrm>
                  <a:off x="6371652" y="4889108"/>
                  <a:ext cx="312757" cy="312757"/>
                </a:xfrm>
                <a:prstGeom prst="ellipse">
                  <a:avLst/>
                </a:prstGeom>
                <a:solidFill>
                  <a:schemeClr val="accent2"/>
                </a:solidFill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4" name="Straight Connector 223">
                  <a:extLst>
                    <a:ext uri="{FF2B5EF4-FFF2-40B4-BE49-F238E27FC236}">
                      <a16:creationId xmlns:a16="http://schemas.microsoft.com/office/drawing/2014/main" id="{EC88436C-9CB5-4176-89C6-5569C481D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48153" y="3629025"/>
                  <a:ext cx="33660" cy="115231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D154244A-33EF-4CD2-858A-D3F5E13F2225}"/>
                  </a:ext>
                </a:extLst>
              </p:cNvPr>
              <p:cNvGrpSpPr/>
              <p:nvPr/>
            </p:nvGrpSpPr>
            <p:grpSpPr>
              <a:xfrm>
                <a:off x="3595819" y="3351301"/>
                <a:ext cx="2016142" cy="682570"/>
                <a:chOff x="3595819" y="3351301"/>
                <a:chExt cx="2016142" cy="682570"/>
              </a:xfrm>
            </p:grpSpPr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D82422CB-06D1-4A70-81C0-90FCAAE0870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95819" y="3351301"/>
                  <a:ext cx="1896297" cy="567999"/>
                </a:xfrm>
                <a:prstGeom prst="line">
                  <a:avLst/>
                </a:prstGeom>
                <a:ln w="57150"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83902606-C469-4AD2-9BE5-D1EEDF3AA909}"/>
                    </a:ext>
                  </a:extLst>
                </p:cNvPr>
                <p:cNvSpPr/>
                <p:nvPr/>
              </p:nvSpPr>
              <p:spPr>
                <a:xfrm>
                  <a:off x="5299204" y="3721114"/>
                  <a:ext cx="312757" cy="312757"/>
                </a:xfrm>
                <a:prstGeom prst="ellipse">
                  <a:avLst/>
                </a:prstGeom>
                <a:solidFill>
                  <a:schemeClr val="accent6"/>
                </a:solidFill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7EDF6EAF-A900-4B7F-98E9-599F08F7A2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51859" y="3609832"/>
                  <a:ext cx="154904" cy="50708"/>
                </a:xfrm>
                <a:prstGeom prst="line">
                  <a:avLst/>
                </a:prstGeom>
                <a:ln w="76200">
                  <a:solidFill>
                    <a:schemeClr val="accent6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88D28400-3759-48AE-A7C3-3133FD4E23E5}"/>
                  </a:ext>
                </a:extLst>
              </p:cNvPr>
              <p:cNvSpPr/>
              <p:nvPr/>
            </p:nvSpPr>
            <p:spPr>
              <a:xfrm>
                <a:off x="3470868" y="3208002"/>
                <a:ext cx="312757" cy="312757"/>
              </a:xfrm>
              <a:prstGeom prst="ellipse">
                <a:avLst/>
              </a:prstGeom>
              <a:solidFill>
                <a:schemeClr val="accent6"/>
              </a:solidFill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6" name="Group 205">
                <a:extLst>
                  <a:ext uri="{FF2B5EF4-FFF2-40B4-BE49-F238E27FC236}">
                    <a16:creationId xmlns:a16="http://schemas.microsoft.com/office/drawing/2014/main" id="{182AE853-3931-471A-8C20-C786A7C5383D}"/>
                  </a:ext>
                </a:extLst>
              </p:cNvPr>
              <p:cNvGrpSpPr/>
              <p:nvPr/>
            </p:nvGrpSpPr>
            <p:grpSpPr>
              <a:xfrm>
                <a:off x="7031491" y="2187119"/>
                <a:ext cx="1588410" cy="1048932"/>
                <a:chOff x="7031491" y="2187119"/>
                <a:chExt cx="1588410" cy="1048932"/>
              </a:xfrm>
            </p:grpSpPr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4CDF6896-8BBF-42B1-90EE-1A7808D18EE5}"/>
                    </a:ext>
                  </a:extLst>
                </p:cNvPr>
                <p:cNvCxnSpPr>
                  <a:cxnSpLocks/>
                  <a:stCxn id="369" idx="2"/>
                </p:cNvCxnSpPr>
                <p:nvPr/>
              </p:nvCxnSpPr>
              <p:spPr>
                <a:xfrm flipH="1" flipV="1">
                  <a:off x="7176346" y="2344617"/>
                  <a:ext cx="1443555" cy="891434"/>
                </a:xfrm>
                <a:prstGeom prst="line">
                  <a:avLst/>
                </a:prstGeom>
                <a:ln w="5715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>
                  <a:extLst>
                    <a:ext uri="{FF2B5EF4-FFF2-40B4-BE49-F238E27FC236}">
                      <a16:creationId xmlns:a16="http://schemas.microsoft.com/office/drawing/2014/main" id="{6766EE98-AC48-44B7-9A0C-5060B01A84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757790" y="2710794"/>
                  <a:ext cx="95573" cy="56219"/>
                </a:xfrm>
                <a:prstGeom prst="line">
                  <a:avLst/>
                </a:prstGeom>
                <a:ln w="76200">
                  <a:solidFill>
                    <a:schemeClr val="accent2"/>
                  </a:solidFill>
                  <a:tailEnd type="stealth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0" name="Oval 209">
                  <a:extLst>
                    <a:ext uri="{FF2B5EF4-FFF2-40B4-BE49-F238E27FC236}">
                      <a16:creationId xmlns:a16="http://schemas.microsoft.com/office/drawing/2014/main" id="{007937DC-C7CB-40C8-99E0-49C6839144CF}"/>
                    </a:ext>
                  </a:extLst>
                </p:cNvPr>
                <p:cNvSpPr/>
                <p:nvPr/>
              </p:nvSpPr>
              <p:spPr>
                <a:xfrm>
                  <a:off x="7031491" y="2187119"/>
                  <a:ext cx="312757" cy="312757"/>
                </a:xfrm>
                <a:prstGeom prst="ellipse">
                  <a:avLst/>
                </a:prstGeom>
                <a:solidFill>
                  <a:schemeClr val="accent2"/>
                </a:solidFill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0132A558-6557-4F5D-821A-237AF57846A1}"/>
                  </a:ext>
                </a:extLst>
              </p:cNvPr>
              <p:cNvSpPr/>
              <p:nvPr/>
            </p:nvSpPr>
            <p:spPr>
              <a:xfrm>
                <a:off x="8451999" y="3081472"/>
                <a:ext cx="312757" cy="312757"/>
              </a:xfrm>
              <a:prstGeom prst="ellipse">
                <a:avLst/>
              </a:prstGeom>
              <a:solidFill>
                <a:schemeClr val="accent2"/>
              </a:solidFill>
              <a:ln w="571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9751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30963 -3.703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31576 -3.7037E-6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3B9C8A-1E42-4B22-BAEE-E017190E3E51}"/>
              </a:ext>
            </a:extLst>
          </p:cNvPr>
          <p:cNvGrpSpPr/>
          <p:nvPr/>
        </p:nvGrpSpPr>
        <p:grpSpPr>
          <a:xfrm>
            <a:off x="4208840" y="2816544"/>
            <a:ext cx="3543254" cy="2047176"/>
            <a:chOff x="4208840" y="4154271"/>
            <a:chExt cx="3543254" cy="2047176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ADC08D6-2FE7-4C0B-BA46-4EA77289139F}"/>
                </a:ext>
              </a:extLst>
            </p:cNvPr>
            <p:cNvGrpSpPr/>
            <p:nvPr/>
          </p:nvGrpSpPr>
          <p:grpSpPr>
            <a:xfrm>
              <a:off x="4208840" y="4793563"/>
              <a:ext cx="486793" cy="406880"/>
              <a:chOff x="1352548" y="1533525"/>
              <a:chExt cx="2051275" cy="1714530"/>
            </a:xfrm>
          </p:grpSpPr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6087994-B03B-4888-B0F9-435D12C3F12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013A4367-CA69-4669-8F71-BEB787970E70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5BCA78BB-7F79-4C6D-A776-F7B24C71172C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2071F944-8A93-4F8F-8F6F-7AC1A65E902F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A890B6D5-F2FC-4D6E-B257-B417505B2A71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8CC5FD26-7E7A-4E03-A75B-CF32A2866B5E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25C63E8F-623B-4F55-8419-314919C3D01C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EE2000F5-C7F6-469A-996D-425D0DAE068F}"/>
                </a:ext>
              </a:extLst>
            </p:cNvPr>
            <p:cNvGrpSpPr/>
            <p:nvPr/>
          </p:nvGrpSpPr>
          <p:grpSpPr>
            <a:xfrm>
              <a:off x="7308608" y="4712874"/>
              <a:ext cx="443486" cy="450301"/>
              <a:chOff x="6032473" y="1838325"/>
              <a:chExt cx="1708177" cy="1734424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40A995B1-244A-442E-A947-5E3CBBA7970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7FF4F1E4-9674-466A-8220-53988F97EFB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0C9A6F8C-4DBE-41CB-8364-C015D194C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164C51CE-2C88-438C-A91B-70CC32371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465F4817-AD31-45F7-B49C-ABEE70556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7F4701AA-63AC-4CCA-A77B-1F0954AEF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3ED16BC-CFA4-4E06-99EE-A18ED546EC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0AD6895C-ECFD-4A0F-80E9-412295FAA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08F9211-566B-4F65-93B7-A5E620AF48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82183508-9288-4676-AA1F-95A38139EF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F78C2440-9AAD-47FF-9AA4-42775B780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154DE84-881F-4542-A890-0B433F71AD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73BAE960-7F58-4268-81AF-1774FD0C6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3697455-ABB7-40C4-88FC-36481A743C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0E158AB-1610-4B1C-88CF-444DE2043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61F2D101-5887-4B15-B421-0E0C6D839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F8DD2D26-DD0C-48BC-8155-C92A93C16B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46985B8-6B78-4B4F-B035-21F1A8E8B8EE}"/>
                </a:ext>
              </a:extLst>
            </p:cNvPr>
            <p:cNvGrpSpPr/>
            <p:nvPr/>
          </p:nvGrpSpPr>
          <p:grpSpPr>
            <a:xfrm>
              <a:off x="4950181" y="5898261"/>
              <a:ext cx="2259849" cy="303186"/>
              <a:chOff x="3111253" y="4883740"/>
              <a:chExt cx="6014703" cy="806945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6DA842C-F2F9-4970-8C9E-CFF4D1B9B54F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C57F7340-6948-4648-9B76-94911F719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5BD6EBB1-5151-42B1-B684-552D08CCE4FA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55574A2-8DD1-4B7A-8267-89F9CAA0531E}"/>
                </a:ext>
              </a:extLst>
            </p:cNvPr>
            <p:cNvGrpSpPr/>
            <p:nvPr/>
          </p:nvGrpSpPr>
          <p:grpSpPr>
            <a:xfrm rot="10800000">
              <a:off x="4950181" y="4154271"/>
              <a:ext cx="2259849" cy="303186"/>
              <a:chOff x="3111253" y="4883740"/>
              <a:chExt cx="6014703" cy="806945"/>
            </a:xfrm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FA4CDEAB-6764-4C96-9170-2F8C12A05DCD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E5422D5-C25C-40C6-A219-88627E816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75893FB-5137-4B8C-9B0D-3C912E49F5D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CE238C1-4279-48A1-AA03-C330349FF97F}"/>
                </a:ext>
              </a:extLst>
            </p:cNvPr>
            <p:cNvSpPr/>
            <p:nvPr/>
          </p:nvSpPr>
          <p:spPr>
            <a:xfrm>
              <a:off x="5513839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E6CBA61-4AB9-412A-A3F4-D00204E520EC}"/>
                </a:ext>
              </a:extLst>
            </p:cNvPr>
            <p:cNvCxnSpPr>
              <a:cxnSpLocks/>
            </p:cNvCxnSpPr>
            <p:nvPr/>
          </p:nvCxnSpPr>
          <p:spPr>
            <a:xfrm>
              <a:off x="5606042" y="4462379"/>
              <a:ext cx="114354" cy="84526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BE43E23-2F3A-4687-87CE-977CCFA7AD3A}"/>
                </a:ext>
              </a:extLst>
            </p:cNvPr>
            <p:cNvSpPr/>
            <p:nvPr/>
          </p:nvSpPr>
          <p:spPr>
            <a:xfrm>
              <a:off x="5529038" y="4388503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69D8A16-201E-4161-A0BE-3A30B6FA5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3882" y="4461783"/>
              <a:ext cx="349588" cy="1434620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CFDF8AA-EF68-49D3-ACFE-4262E54B11DA}"/>
                </a:ext>
              </a:extLst>
            </p:cNvPr>
            <p:cNvSpPr/>
            <p:nvPr/>
          </p:nvSpPr>
          <p:spPr>
            <a:xfrm>
              <a:off x="6188793" y="5817450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8DCF248-215E-4AD6-879A-CDFBFDAD5518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22" y="4998490"/>
              <a:ext cx="1009874" cy="302488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734E8D6A-5D75-4239-8E74-49663103838B}"/>
                </a:ext>
              </a:extLst>
            </p:cNvPr>
            <p:cNvSpPr/>
            <p:nvPr/>
          </p:nvSpPr>
          <p:spPr>
            <a:xfrm>
              <a:off x="4643979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8274140-F9F5-449D-B358-BD35BB93C907}"/>
                </a:ext>
              </a:extLst>
            </p:cNvPr>
            <p:cNvCxnSpPr>
              <a:cxnSpLocks/>
              <a:stCxn id="241" idx="2"/>
            </p:cNvCxnSpPr>
            <p:nvPr/>
          </p:nvCxnSpPr>
          <p:spPr>
            <a:xfrm flipH="1" flipV="1">
              <a:off x="6617334" y="4462380"/>
              <a:ext cx="768766" cy="474734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257FAE1C-8607-4B37-BDD4-393B07BE6938}"/>
                </a:ext>
              </a:extLst>
            </p:cNvPr>
            <p:cNvSpPr/>
            <p:nvPr/>
          </p:nvSpPr>
          <p:spPr>
            <a:xfrm>
              <a:off x="7296683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174F766A-7D87-4EA7-B5C2-125E8ADBC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6876" y="4462463"/>
              <a:ext cx="922999" cy="809248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8BAFD45-4634-473C-A0CE-7BDF05C1379E}"/>
                </a:ext>
              </a:extLst>
            </p:cNvPr>
            <p:cNvSpPr/>
            <p:nvPr/>
          </p:nvSpPr>
          <p:spPr>
            <a:xfrm>
              <a:off x="5617661" y="519543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FC96116-AE26-4852-B92B-D6CE2A1BC4C8}"/>
                </a:ext>
              </a:extLst>
            </p:cNvPr>
            <p:cNvSpPr/>
            <p:nvPr/>
          </p:nvSpPr>
          <p:spPr>
            <a:xfrm>
              <a:off x="6540191" y="437850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160CA7-2B1A-4DAF-BC5D-0DA28D415D40}"/>
              </a:ext>
            </a:extLst>
          </p:cNvPr>
          <p:cNvGrpSpPr/>
          <p:nvPr/>
        </p:nvGrpSpPr>
        <p:grpSpPr>
          <a:xfrm>
            <a:off x="420755" y="2816544"/>
            <a:ext cx="3543254" cy="2047176"/>
            <a:chOff x="420755" y="4154271"/>
            <a:chExt cx="3543254" cy="2047176"/>
          </a:xfrm>
        </p:grpSpPr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365EFFB-F236-4695-B778-17D88263C656}"/>
                </a:ext>
              </a:extLst>
            </p:cNvPr>
            <p:cNvGrpSpPr/>
            <p:nvPr/>
          </p:nvGrpSpPr>
          <p:grpSpPr>
            <a:xfrm>
              <a:off x="420755" y="4793563"/>
              <a:ext cx="486793" cy="406880"/>
              <a:chOff x="1352548" y="1533525"/>
              <a:chExt cx="2051275" cy="1714530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2471A5BB-4D54-4D51-89F9-80A6C3A46476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2" name="Oval 311">
                <a:extLst>
                  <a:ext uri="{FF2B5EF4-FFF2-40B4-BE49-F238E27FC236}">
                    <a16:creationId xmlns:a16="http://schemas.microsoft.com/office/drawing/2014/main" id="{BF7560A5-8903-4BA3-8A55-BBAB2C9B02C3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8E7D7208-9313-4E00-B08B-69A3D08B44BC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4833A8D4-1F84-43DC-BC44-CC01F0F37D8F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7C8635D-5EAB-4ECA-AFC7-234DB208FF7F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CAC76B78-FC01-4061-877B-29475D0F1CD0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Oval 313">
                <a:extLst>
                  <a:ext uri="{FF2B5EF4-FFF2-40B4-BE49-F238E27FC236}">
                    <a16:creationId xmlns:a16="http://schemas.microsoft.com/office/drawing/2014/main" id="{D94042C7-2656-4C8D-A3B4-B818CAD05F3D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0D0D29E3-BD0F-41DD-8B83-FC60629E34E6}"/>
                </a:ext>
              </a:extLst>
            </p:cNvPr>
            <p:cNvGrpSpPr/>
            <p:nvPr/>
          </p:nvGrpSpPr>
          <p:grpSpPr>
            <a:xfrm>
              <a:off x="3520523" y="4712874"/>
              <a:ext cx="443486" cy="450301"/>
              <a:chOff x="6032473" y="1838325"/>
              <a:chExt cx="1708177" cy="1734424"/>
            </a:xfrm>
          </p:grpSpPr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0BFCB1F2-E90A-41DB-8E5A-287327860AB1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C497542F-E6EE-47E7-8232-FCD0A865C4A4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26BB19B6-8BBD-474A-92A6-9F2CDDA489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5F119C7F-52C3-405D-B1DB-88F334E65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35B89599-4A50-4CA2-AE39-C00A59D69E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E7EE4F6D-5941-4821-9D05-0F7B1F9937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0EBE83F3-F595-4E65-A977-14C2CD1AF2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91E8DE64-2181-412E-8755-19DE7CC9A54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3830F973-024D-43F2-985A-3B2BBAC033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5051E594-0BC5-45DD-979B-72349BDA58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706F42FF-3C32-49E5-A59A-2DA469567E8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0FE640FE-85A7-490F-A446-0FE3ED1253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E5D15D72-4245-41D8-B439-77F8282F0F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EC859E05-FB50-483C-ABE3-6AD7D41A84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51EBC002-19E0-43CC-A93B-A3AA6C4D3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C79D8360-09AD-439E-865C-5155116D18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3AFEFFA4-4043-4D58-AA8B-9B7DF992D1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88D830E9-48D9-4E3C-9EC1-2097343C8A9D}"/>
                </a:ext>
              </a:extLst>
            </p:cNvPr>
            <p:cNvGrpSpPr/>
            <p:nvPr/>
          </p:nvGrpSpPr>
          <p:grpSpPr>
            <a:xfrm>
              <a:off x="1162096" y="5898261"/>
              <a:ext cx="2259849" cy="303186"/>
              <a:chOff x="3111253" y="4883740"/>
              <a:chExt cx="6014703" cy="806945"/>
            </a:xfrm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9E6616D3-6610-4704-8824-902EA11125A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F0158331-1C05-4887-AFBE-C89C9641FC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7AE15CA-2197-4C08-B27E-8F2264FABD39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D3CB1040-35F1-4501-AEF5-EEC0BA28CEA7}"/>
                </a:ext>
              </a:extLst>
            </p:cNvPr>
            <p:cNvGrpSpPr/>
            <p:nvPr/>
          </p:nvGrpSpPr>
          <p:grpSpPr>
            <a:xfrm rot="10800000">
              <a:off x="1162096" y="4154271"/>
              <a:ext cx="2259849" cy="303186"/>
              <a:chOff x="3111253" y="4883740"/>
              <a:chExt cx="6014703" cy="80694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8E45A59C-9B3B-4DD1-BD29-88784D63C5D3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C05D3D3D-645D-4474-8DCE-A256CA877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661CDB5-603B-4438-AC88-FFDF8DA4B163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BEFE318E-BA0A-4210-8F80-EF3D77E1DBF3}"/>
                </a:ext>
              </a:extLst>
            </p:cNvPr>
            <p:cNvSpPr/>
            <p:nvPr/>
          </p:nvSpPr>
          <p:spPr>
            <a:xfrm>
              <a:off x="1725754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32A1E513-09F8-4AD8-A57F-6C5C8EE34982}"/>
                </a:ext>
              </a:extLst>
            </p:cNvPr>
            <p:cNvCxnSpPr>
              <a:cxnSpLocks/>
            </p:cNvCxnSpPr>
            <p:nvPr/>
          </p:nvCxnSpPr>
          <p:spPr>
            <a:xfrm>
              <a:off x="1817957" y="4462379"/>
              <a:ext cx="114354" cy="845263"/>
            </a:xfrm>
            <a:prstGeom prst="line">
              <a:avLst/>
            </a:prstGeom>
            <a:ln w="7620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>
              <a:extLst>
                <a:ext uri="{FF2B5EF4-FFF2-40B4-BE49-F238E27FC236}">
                  <a16:creationId xmlns:a16="http://schemas.microsoft.com/office/drawing/2014/main" id="{E4C4C9A3-9A27-42B7-A99A-13FC32F06A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5797" y="4461783"/>
              <a:ext cx="349588" cy="1434620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F9952D11-9455-4E07-AEC5-F6C9A141997B}"/>
                </a:ext>
              </a:extLst>
            </p:cNvPr>
            <p:cNvSpPr/>
            <p:nvPr/>
          </p:nvSpPr>
          <p:spPr>
            <a:xfrm>
              <a:off x="2400708" y="5817450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C01675F3-42A2-4DC4-A9E0-5F7B41412963}"/>
                </a:ext>
              </a:extLst>
            </p:cNvPr>
            <p:cNvCxnSpPr>
              <a:cxnSpLocks/>
            </p:cNvCxnSpPr>
            <p:nvPr/>
          </p:nvCxnSpPr>
          <p:spPr>
            <a:xfrm>
              <a:off x="922437" y="4998490"/>
              <a:ext cx="1009874" cy="302488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07FFCF86-74F6-483B-9BE9-7553728123D7}"/>
                </a:ext>
              </a:extLst>
            </p:cNvPr>
            <p:cNvSpPr/>
            <p:nvPr/>
          </p:nvSpPr>
          <p:spPr>
            <a:xfrm>
              <a:off x="855894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A9F8B35C-643A-4A8E-8AD7-1E09B483CC5B}"/>
                </a:ext>
              </a:extLst>
            </p:cNvPr>
            <p:cNvCxnSpPr>
              <a:cxnSpLocks/>
              <a:stCxn id="294" idx="2"/>
            </p:cNvCxnSpPr>
            <p:nvPr/>
          </p:nvCxnSpPr>
          <p:spPr>
            <a:xfrm flipH="1" flipV="1">
              <a:off x="2829249" y="4462380"/>
              <a:ext cx="768766" cy="474734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6AF66D26-C484-4D7A-A1FA-569C12CD2B66}"/>
                </a:ext>
              </a:extLst>
            </p:cNvPr>
            <p:cNvCxnSpPr>
              <a:cxnSpLocks/>
            </p:cNvCxnSpPr>
            <p:nvPr/>
          </p:nvCxnSpPr>
          <p:spPr>
            <a:xfrm>
              <a:off x="1814513" y="4471989"/>
              <a:ext cx="1785937" cy="476249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A8720303-4E01-4783-B0A6-BF0EE4376B4A}"/>
                </a:ext>
              </a:extLst>
            </p:cNvPr>
            <p:cNvSpPr/>
            <p:nvPr/>
          </p:nvSpPr>
          <p:spPr>
            <a:xfrm>
              <a:off x="1829576" y="519543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07724EB-0B27-4884-91B7-659EDA73BC4C}"/>
                </a:ext>
              </a:extLst>
            </p:cNvPr>
            <p:cNvSpPr/>
            <p:nvPr/>
          </p:nvSpPr>
          <p:spPr>
            <a:xfrm>
              <a:off x="2752106" y="4378504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61494163-FC1A-4A99-B8DA-8F326BD02375}"/>
                </a:ext>
              </a:extLst>
            </p:cNvPr>
            <p:cNvSpPr/>
            <p:nvPr/>
          </p:nvSpPr>
          <p:spPr>
            <a:xfrm>
              <a:off x="1740953" y="4388503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B7EC057B-3335-4C97-ADE0-65219A0C929F}"/>
                </a:ext>
              </a:extLst>
            </p:cNvPr>
            <p:cNvSpPr/>
            <p:nvPr/>
          </p:nvSpPr>
          <p:spPr>
            <a:xfrm>
              <a:off x="3508598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B1F495-41E0-417D-AFE5-A19CFBE83FA4}"/>
              </a:ext>
            </a:extLst>
          </p:cNvPr>
          <p:cNvGrpSpPr/>
          <p:nvPr/>
        </p:nvGrpSpPr>
        <p:grpSpPr>
          <a:xfrm>
            <a:off x="8058107" y="2816544"/>
            <a:ext cx="3543254" cy="2047176"/>
            <a:chOff x="8058107" y="4154271"/>
            <a:chExt cx="3543254" cy="2047176"/>
          </a:xfrm>
        </p:grpSpPr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C1118EBE-E3A8-4A39-A4DD-F7C661D704A5}"/>
                </a:ext>
              </a:extLst>
            </p:cNvPr>
            <p:cNvGrpSpPr/>
            <p:nvPr/>
          </p:nvGrpSpPr>
          <p:grpSpPr>
            <a:xfrm>
              <a:off x="8058107" y="4793563"/>
              <a:ext cx="486793" cy="406880"/>
              <a:chOff x="1352548" y="1533525"/>
              <a:chExt cx="2051275" cy="1714530"/>
            </a:xfrm>
          </p:grpSpPr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5EE43381-D7CC-4D91-B31C-70F8F8EC9417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675D0498-188E-42BE-87B1-14878ACE00C8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E73BF428-6196-4C2A-AAE3-FFA126374FEB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B67B30AD-3612-4CD6-BF53-9E332A6A81AA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4394D03E-8D19-4A76-A977-F15B75DC88A6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83B639ED-AB6A-40DB-86D0-F45E1C12C171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3F75EC9B-772B-4F25-8227-A31B634E1471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AA055E7F-E26E-4342-B319-CEDF97DF4B10}"/>
                </a:ext>
              </a:extLst>
            </p:cNvPr>
            <p:cNvGrpSpPr/>
            <p:nvPr/>
          </p:nvGrpSpPr>
          <p:grpSpPr>
            <a:xfrm>
              <a:off x="11157875" y="4712874"/>
              <a:ext cx="443486" cy="450301"/>
              <a:chOff x="6032473" y="1838325"/>
              <a:chExt cx="1708177" cy="1734424"/>
            </a:xfrm>
          </p:grpSpPr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7D81CFAF-04F0-4931-A034-EF6ECAA909B5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F4A9182E-480C-453C-91F2-3200BA5A9676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9BE05448-A1CA-4F27-BACD-956BF325F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F24B1A54-3A85-458E-B5B4-056B1E309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FF6F709D-1B19-4838-9438-93B50E8B0F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872B250B-D79E-489C-977D-244584167B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>
                <a:extLst>
                  <a:ext uri="{FF2B5EF4-FFF2-40B4-BE49-F238E27FC236}">
                    <a16:creationId xmlns:a16="http://schemas.microsoft.com/office/drawing/2014/main" id="{69720290-0741-4D44-806A-0B2940F6D1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>
                <a:extLst>
                  <a:ext uri="{FF2B5EF4-FFF2-40B4-BE49-F238E27FC236}">
                    <a16:creationId xmlns:a16="http://schemas.microsoft.com/office/drawing/2014/main" id="{79696C96-EC5D-43A6-8DED-25945689B0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>
                <a:extLst>
                  <a:ext uri="{FF2B5EF4-FFF2-40B4-BE49-F238E27FC236}">
                    <a16:creationId xmlns:a16="http://schemas.microsoft.com/office/drawing/2014/main" id="{750DC909-DF68-4144-9528-761DE49E46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1195B440-4F91-4DC5-8645-0953E8E2490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DC9128AB-A3A2-49C0-B2C3-7046BA1823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3A00ADF0-0AE9-4911-A999-CD2296FA0B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B49CBCFB-A1E7-48B4-B942-36CBF2C63F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AEF96DA8-98DD-4EFB-8D70-8B003C5B3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6B578EEE-9616-4F13-8B8A-9D30F7EBF0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F1DCB594-EA41-4D78-AC57-13D84D61F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7D2DFECA-82F3-4577-A3BF-C68373EA21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BDCC0201-8D1F-4E37-9E43-CDA92574D4E6}"/>
                </a:ext>
              </a:extLst>
            </p:cNvPr>
            <p:cNvGrpSpPr/>
            <p:nvPr/>
          </p:nvGrpSpPr>
          <p:grpSpPr>
            <a:xfrm>
              <a:off x="8799448" y="5898261"/>
              <a:ext cx="2259849" cy="303186"/>
              <a:chOff x="3111253" y="4883740"/>
              <a:chExt cx="6014703" cy="806945"/>
            </a:xfrm>
          </p:grpSpPr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997B5B0A-9CAA-4B9F-A928-C7D43D8966E4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DA89216E-4953-4FA6-9DF3-61305EFA2D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AFA5923-1755-4C0B-93C4-46D12C5A7B9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481B96D-69CF-424C-BA82-E27B5629FF87}"/>
                </a:ext>
              </a:extLst>
            </p:cNvPr>
            <p:cNvGrpSpPr/>
            <p:nvPr/>
          </p:nvGrpSpPr>
          <p:grpSpPr>
            <a:xfrm rot="10800000">
              <a:off x="8799448" y="4154271"/>
              <a:ext cx="2259849" cy="303186"/>
              <a:chOff x="3111253" y="4883740"/>
              <a:chExt cx="6014703" cy="806945"/>
            </a:xfrm>
          </p:grpSpPr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795C6AA8-B489-41B7-A953-8B0220D58541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BF78CE39-F06F-4D23-97F5-72A665F73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82BBAEE-CF52-4E80-9394-E6520A44FE1D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BC90B9D6-E340-44FB-B6D2-74CED99BC256}"/>
                </a:ext>
              </a:extLst>
            </p:cNvPr>
            <p:cNvSpPr/>
            <p:nvPr/>
          </p:nvSpPr>
          <p:spPr>
            <a:xfrm>
              <a:off x="9363106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Connector 323">
              <a:extLst>
                <a:ext uri="{FF2B5EF4-FFF2-40B4-BE49-F238E27FC236}">
                  <a16:creationId xmlns:a16="http://schemas.microsoft.com/office/drawing/2014/main" id="{12E24A6E-337B-43A3-8916-C123A6DD46CD}"/>
                </a:ext>
              </a:extLst>
            </p:cNvPr>
            <p:cNvCxnSpPr>
              <a:cxnSpLocks/>
            </p:cNvCxnSpPr>
            <p:nvPr/>
          </p:nvCxnSpPr>
          <p:spPr>
            <a:xfrm>
              <a:off x="9455309" y="4462379"/>
              <a:ext cx="114354" cy="84526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8D2CDD9E-7EED-4B79-836E-CE87E4C9DAD2}"/>
                </a:ext>
              </a:extLst>
            </p:cNvPr>
            <p:cNvSpPr/>
            <p:nvPr/>
          </p:nvSpPr>
          <p:spPr>
            <a:xfrm>
              <a:off x="9378305" y="4388503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6" name="Straight Connector 325">
              <a:extLst>
                <a:ext uri="{FF2B5EF4-FFF2-40B4-BE49-F238E27FC236}">
                  <a16:creationId xmlns:a16="http://schemas.microsoft.com/office/drawing/2014/main" id="{AE1AE65B-8C41-4359-9C56-3E2F8F8B5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23149" y="4461783"/>
              <a:ext cx="349588" cy="1434620"/>
            </a:xfrm>
            <a:prstGeom prst="line">
              <a:avLst/>
            </a:prstGeom>
            <a:ln w="7620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8FE31EEC-05F1-4586-B4D7-2889701E628F}"/>
                </a:ext>
              </a:extLst>
            </p:cNvPr>
            <p:cNvCxnSpPr>
              <a:cxnSpLocks/>
            </p:cNvCxnSpPr>
            <p:nvPr/>
          </p:nvCxnSpPr>
          <p:spPr>
            <a:xfrm>
              <a:off x="8559789" y="4998490"/>
              <a:ext cx="1009874" cy="302488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F16C4DFC-C77E-43A0-842A-BEC6097CB506}"/>
                </a:ext>
              </a:extLst>
            </p:cNvPr>
            <p:cNvCxnSpPr>
              <a:cxnSpLocks/>
              <a:stCxn id="341" idx="2"/>
            </p:cNvCxnSpPr>
            <p:nvPr/>
          </p:nvCxnSpPr>
          <p:spPr>
            <a:xfrm flipH="1" flipV="1">
              <a:off x="10466601" y="4462380"/>
              <a:ext cx="768766" cy="474734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2152F7E3-EA32-4412-8A5D-F240B105C0CD}"/>
                </a:ext>
              </a:extLst>
            </p:cNvPr>
            <p:cNvSpPr/>
            <p:nvPr/>
          </p:nvSpPr>
          <p:spPr>
            <a:xfrm>
              <a:off x="11145950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Connector 331">
              <a:extLst>
                <a:ext uri="{FF2B5EF4-FFF2-40B4-BE49-F238E27FC236}">
                  <a16:creationId xmlns:a16="http://schemas.microsoft.com/office/drawing/2014/main" id="{84C2D487-4352-43E0-B0F4-E135B2A085D7}"/>
                </a:ext>
              </a:extLst>
            </p:cNvPr>
            <p:cNvCxnSpPr>
              <a:cxnSpLocks/>
            </p:cNvCxnSpPr>
            <p:nvPr/>
          </p:nvCxnSpPr>
          <p:spPr>
            <a:xfrm>
              <a:off x="8575675" y="5006975"/>
              <a:ext cx="1543050" cy="889000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C84ED4B8-8A1C-4CD1-A8B5-D29B77872439}"/>
                </a:ext>
              </a:extLst>
            </p:cNvPr>
            <p:cNvSpPr/>
            <p:nvPr/>
          </p:nvSpPr>
          <p:spPr>
            <a:xfrm>
              <a:off x="9466928" y="5195434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8BD7135C-E231-482C-BD2D-0AB38CF5C42B}"/>
                </a:ext>
              </a:extLst>
            </p:cNvPr>
            <p:cNvSpPr/>
            <p:nvPr/>
          </p:nvSpPr>
          <p:spPr>
            <a:xfrm>
              <a:off x="10389458" y="437850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6A91475F-06B3-4CD5-BE93-72B8ED183101}"/>
                </a:ext>
              </a:extLst>
            </p:cNvPr>
            <p:cNvSpPr/>
            <p:nvPr/>
          </p:nvSpPr>
          <p:spPr>
            <a:xfrm>
              <a:off x="10038060" y="5817450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70BB1501-5A91-43AD-AD6A-8260B778A53B}"/>
                </a:ext>
              </a:extLst>
            </p:cNvPr>
            <p:cNvSpPr/>
            <p:nvPr/>
          </p:nvSpPr>
          <p:spPr>
            <a:xfrm>
              <a:off x="8493246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31F120-0869-467E-A503-41D74DA61183}"/>
              </a:ext>
            </a:extLst>
          </p:cNvPr>
          <p:cNvGrpSpPr/>
          <p:nvPr/>
        </p:nvGrpSpPr>
        <p:grpSpPr>
          <a:xfrm>
            <a:off x="186267" y="2078227"/>
            <a:ext cx="11615802" cy="4302997"/>
            <a:chOff x="186267" y="2078227"/>
            <a:chExt cx="11615802" cy="430299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FA456A-2499-4043-B709-518FBF2D1185}"/>
                </a:ext>
              </a:extLst>
            </p:cNvPr>
            <p:cNvGrpSpPr/>
            <p:nvPr/>
          </p:nvGrpSpPr>
          <p:grpSpPr>
            <a:xfrm>
              <a:off x="1298066" y="2539999"/>
              <a:ext cx="9649902" cy="3841225"/>
              <a:chOff x="1298066" y="2539999"/>
              <a:chExt cx="9649902" cy="3841225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447EE4A-BF18-4A68-94BB-8ED37FFFE4A5}"/>
                  </a:ext>
                </a:extLst>
              </p:cNvPr>
              <p:cNvSpPr/>
              <p:nvPr/>
            </p:nvSpPr>
            <p:spPr>
              <a:xfrm>
                <a:off x="4078514" y="2539999"/>
                <a:ext cx="3876033" cy="2496457"/>
              </a:xfrm>
              <a:prstGeom prst="roundRect">
                <a:avLst>
                  <a:gd name="adj" fmla="val 3876"/>
                </a:avLst>
              </a:prstGeom>
              <a:noFill/>
              <a:ln w="127000">
                <a:solidFill>
                  <a:srgbClr val="99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8" name="TextBox 477">
                    <a:extLst>
                      <a:ext uri="{FF2B5EF4-FFF2-40B4-BE49-F238E27FC236}">
                        <a16:creationId xmlns:a16="http://schemas.microsoft.com/office/drawing/2014/main" id="{6BD9B7AD-0D6F-49E9-85F5-C515504474C2}"/>
                      </a:ext>
                    </a:extLst>
                  </p:cNvPr>
                  <p:cNvSpPr txBox="1"/>
                  <p:nvPr/>
                </p:nvSpPr>
                <p:spPr>
                  <a:xfrm>
                    <a:off x="5529038" y="5057785"/>
                    <a:ext cx="847732" cy="13234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8000" b="0" i="1" smtClean="0">
                              <a:solidFill>
                                <a:srgbClr val="9900CC"/>
                              </a:solidFill>
                              <a:latin typeface="Cambria Math"/>
                            </a:rPr>
                            <m:t>𝑡</m:t>
                          </m:r>
                        </m:oMath>
                      </m:oMathPara>
                    </a14:m>
                    <a:endParaRPr lang="en-US" sz="800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8" name="TextBox 477">
                    <a:extLst>
                      <a:ext uri="{FF2B5EF4-FFF2-40B4-BE49-F238E27FC236}">
                        <a16:creationId xmlns:a16="http://schemas.microsoft.com/office/drawing/2014/main" id="{6BD9B7AD-0D6F-49E9-85F5-C515504474C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29038" y="5057785"/>
                    <a:ext cx="847732" cy="132343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9" name="TextBox 478">
                    <a:extLst>
                      <a:ext uri="{FF2B5EF4-FFF2-40B4-BE49-F238E27FC236}">
                        <a16:creationId xmlns:a16="http://schemas.microsoft.com/office/drawing/2014/main" id="{4982E982-B12E-46C6-9846-C078020E9011}"/>
                      </a:ext>
                    </a:extLst>
                  </p:cNvPr>
                  <p:cNvSpPr txBox="1"/>
                  <p:nvPr/>
                </p:nvSpPr>
                <p:spPr>
                  <a:xfrm>
                    <a:off x="1298066" y="5227565"/>
                    <a:ext cx="2205284" cy="11079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0" i="1" smtClean="0">
                              <a:solidFill>
                                <a:srgbClr val="FFCCFF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6600" b="0" i="1" smtClean="0">
                              <a:solidFill>
                                <a:srgbClr val="FFCC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oMath>
                      </m:oMathPara>
                    </a14:m>
                    <a:endParaRPr lang="en-US" sz="6600" dirty="0">
                      <a:solidFill>
                        <a:srgbClr val="FFCC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79" name="TextBox 478">
                    <a:extLst>
                      <a:ext uri="{FF2B5EF4-FFF2-40B4-BE49-F238E27FC236}">
                        <a16:creationId xmlns:a16="http://schemas.microsoft.com/office/drawing/2014/main" id="{4982E982-B12E-46C6-9846-C078020E90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98066" y="5227565"/>
                    <a:ext cx="2205284" cy="1107996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0" name="TextBox 479">
                    <a:extLst>
                      <a:ext uri="{FF2B5EF4-FFF2-40B4-BE49-F238E27FC236}">
                        <a16:creationId xmlns:a16="http://schemas.microsoft.com/office/drawing/2014/main" id="{6405B84F-D6CA-4325-991F-82D91C066361}"/>
                      </a:ext>
                    </a:extLst>
                  </p:cNvPr>
                  <p:cNvSpPr txBox="1"/>
                  <p:nvPr/>
                </p:nvSpPr>
                <p:spPr>
                  <a:xfrm>
                    <a:off x="8742684" y="5222133"/>
                    <a:ext cx="2205284" cy="110799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6600" b="0" i="1" smtClean="0">
                              <a:solidFill>
                                <a:srgbClr val="FFCCFF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6600" b="0" i="1" smtClean="0">
                              <a:solidFill>
                                <a:srgbClr val="FFCCFF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lang="en-US" sz="6600" dirty="0">
                      <a:solidFill>
                        <a:srgbClr val="FFCC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0" name="TextBox 479">
                    <a:extLst>
                      <a:ext uri="{FF2B5EF4-FFF2-40B4-BE49-F238E27FC236}">
                        <a16:creationId xmlns:a16="http://schemas.microsoft.com/office/drawing/2014/main" id="{6405B84F-D6CA-4325-991F-82D91C06636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42684" y="5222133"/>
                    <a:ext cx="2205284" cy="110799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B3C72A-A931-4100-9113-A22E83076F07}"/>
                </a:ext>
              </a:extLst>
            </p:cNvPr>
            <p:cNvGrpSpPr/>
            <p:nvPr/>
          </p:nvGrpSpPr>
          <p:grpSpPr>
            <a:xfrm>
              <a:off x="186267" y="2078227"/>
              <a:ext cx="11615802" cy="3143906"/>
              <a:chOff x="186267" y="2078227"/>
              <a:chExt cx="11615802" cy="314390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D7FD047-7B81-4452-A8B9-330E3CB20948}"/>
                  </a:ext>
                </a:extLst>
              </p:cNvPr>
              <p:cNvSpPr/>
              <p:nvPr/>
            </p:nvSpPr>
            <p:spPr>
              <a:xfrm>
                <a:off x="186267" y="2319867"/>
                <a:ext cx="3777742" cy="2902266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F9696651-BB60-4A8C-B8E6-6D683054C376}"/>
                  </a:ext>
                </a:extLst>
              </p:cNvPr>
              <p:cNvSpPr/>
              <p:nvPr/>
            </p:nvSpPr>
            <p:spPr>
              <a:xfrm>
                <a:off x="8024327" y="2078227"/>
                <a:ext cx="3777742" cy="2902266"/>
              </a:xfrm>
              <a:prstGeom prst="rect">
                <a:avLst/>
              </a:prstGeom>
              <a:solidFill>
                <a:srgbClr val="FFFFF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00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00EC8-C455-4FC8-90C1-DA1C5D7F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3B9C8A-1E42-4B22-BAEE-E017190E3E51}"/>
              </a:ext>
            </a:extLst>
          </p:cNvPr>
          <p:cNvGrpSpPr/>
          <p:nvPr/>
        </p:nvGrpSpPr>
        <p:grpSpPr>
          <a:xfrm>
            <a:off x="4208840" y="2816544"/>
            <a:ext cx="3543254" cy="2047176"/>
            <a:chOff x="4208840" y="4154271"/>
            <a:chExt cx="3543254" cy="2047176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DADC08D6-2FE7-4C0B-BA46-4EA77289139F}"/>
                </a:ext>
              </a:extLst>
            </p:cNvPr>
            <p:cNvGrpSpPr/>
            <p:nvPr/>
          </p:nvGrpSpPr>
          <p:grpSpPr>
            <a:xfrm>
              <a:off x="4208840" y="4793563"/>
              <a:ext cx="486793" cy="406880"/>
              <a:chOff x="1352548" y="1533525"/>
              <a:chExt cx="2051275" cy="1714530"/>
            </a:xfrm>
          </p:grpSpPr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6087994-B03B-4888-B0F9-435D12C3F12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013A4367-CA69-4669-8F71-BEB787970E70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5BCA78BB-7F79-4C6D-A776-F7B24C71172C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2071F944-8A93-4F8F-8F6F-7AC1A65E902F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A890B6D5-F2FC-4D6E-B257-B417505B2A71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8CC5FD26-7E7A-4E03-A75B-CF32A2866B5E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25C63E8F-623B-4F55-8419-314919C3D01C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EE2000F5-C7F6-469A-996D-425D0DAE068F}"/>
                </a:ext>
              </a:extLst>
            </p:cNvPr>
            <p:cNvGrpSpPr/>
            <p:nvPr/>
          </p:nvGrpSpPr>
          <p:grpSpPr>
            <a:xfrm>
              <a:off x="7308608" y="4712874"/>
              <a:ext cx="443486" cy="450301"/>
              <a:chOff x="6032473" y="1838325"/>
              <a:chExt cx="1708177" cy="1734424"/>
            </a:xfrm>
          </p:grpSpPr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40A995B1-244A-442E-A947-5E3CBBA79707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7FF4F1E4-9674-466A-8220-53988F97EFB8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0C9A6F8C-4DBE-41CB-8364-C015D194C7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164C51CE-2C88-438C-A91B-70CC323714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465F4817-AD31-45F7-B49C-ABEE705567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7F4701AA-63AC-4CCA-A77B-1F0954AEF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C3ED16BC-CFA4-4E06-99EE-A18ED546EC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0AD6895C-ECFD-4A0F-80E9-412295FAA0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708F9211-566B-4F65-93B7-A5E620AF48A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82183508-9288-4676-AA1F-95A38139EF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F78C2440-9AAD-47FF-9AA4-42775B780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154DE84-881F-4542-A890-0B433F71AD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73BAE960-7F58-4268-81AF-1774FD0C69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B3697455-ABB7-40C4-88FC-36481A743C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20E158AB-1610-4B1C-88CF-444DE20436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61F2D101-5887-4B15-B421-0E0C6D839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F8DD2D26-DD0C-48BC-8155-C92A93C16B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46985B8-6B78-4B4F-B035-21F1A8E8B8EE}"/>
                </a:ext>
              </a:extLst>
            </p:cNvPr>
            <p:cNvGrpSpPr/>
            <p:nvPr/>
          </p:nvGrpSpPr>
          <p:grpSpPr>
            <a:xfrm>
              <a:off x="4950181" y="5898261"/>
              <a:ext cx="2259849" cy="303186"/>
              <a:chOff x="3111253" y="4883740"/>
              <a:chExt cx="6014703" cy="806945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06DA842C-F2F9-4970-8C9E-CFF4D1B9B54F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C57F7340-6948-4648-9B76-94911F7198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5BD6EBB1-5151-42B1-B684-552D08CCE4FA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E55574A2-8DD1-4B7A-8267-89F9CAA0531E}"/>
                </a:ext>
              </a:extLst>
            </p:cNvPr>
            <p:cNvGrpSpPr/>
            <p:nvPr/>
          </p:nvGrpSpPr>
          <p:grpSpPr>
            <a:xfrm rot="10800000">
              <a:off x="4950181" y="4154271"/>
              <a:ext cx="2259849" cy="303186"/>
              <a:chOff x="3111253" y="4883740"/>
              <a:chExt cx="6014703" cy="806945"/>
            </a:xfrm>
          </p:grpSpPr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FA4CDEAB-6764-4C96-9170-2F8C12A05DCD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EE5422D5-C25C-40C6-A219-88627E816A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C75893FB-5137-4B8C-9B0D-3C912E49F5D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FCE238C1-4279-48A1-AA03-C330349FF97F}"/>
                </a:ext>
              </a:extLst>
            </p:cNvPr>
            <p:cNvSpPr/>
            <p:nvPr/>
          </p:nvSpPr>
          <p:spPr>
            <a:xfrm>
              <a:off x="5513839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9E6CBA61-4AB9-412A-A3F4-D00204E520EC}"/>
                </a:ext>
              </a:extLst>
            </p:cNvPr>
            <p:cNvCxnSpPr>
              <a:cxnSpLocks/>
            </p:cNvCxnSpPr>
            <p:nvPr/>
          </p:nvCxnSpPr>
          <p:spPr>
            <a:xfrm>
              <a:off x="5606042" y="4462379"/>
              <a:ext cx="114354" cy="84526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5BE43E23-2F3A-4687-87CE-977CCFA7AD3A}"/>
                </a:ext>
              </a:extLst>
            </p:cNvPr>
            <p:cNvSpPr/>
            <p:nvPr/>
          </p:nvSpPr>
          <p:spPr>
            <a:xfrm>
              <a:off x="5529038" y="4388503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69D8A16-201E-4161-A0BE-3A30B6FA5C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3882" y="4461783"/>
              <a:ext cx="349588" cy="1434620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CFDF8AA-EF68-49D3-ACFE-4262E54B11DA}"/>
                </a:ext>
              </a:extLst>
            </p:cNvPr>
            <p:cNvSpPr/>
            <p:nvPr/>
          </p:nvSpPr>
          <p:spPr>
            <a:xfrm>
              <a:off x="6188793" y="5817450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C8DCF248-215E-4AD6-879A-CDFBFDAD5518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22" y="4998490"/>
              <a:ext cx="1009874" cy="302488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734E8D6A-5D75-4239-8E74-49663103838B}"/>
                </a:ext>
              </a:extLst>
            </p:cNvPr>
            <p:cNvSpPr/>
            <p:nvPr/>
          </p:nvSpPr>
          <p:spPr>
            <a:xfrm>
              <a:off x="4643979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F8274140-F9F5-449D-B358-BD35BB93C907}"/>
                </a:ext>
              </a:extLst>
            </p:cNvPr>
            <p:cNvCxnSpPr>
              <a:cxnSpLocks/>
              <a:stCxn id="241" idx="2"/>
            </p:cNvCxnSpPr>
            <p:nvPr/>
          </p:nvCxnSpPr>
          <p:spPr>
            <a:xfrm flipH="1" flipV="1">
              <a:off x="6617334" y="4462380"/>
              <a:ext cx="768766" cy="474734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257FAE1C-8607-4B37-BDD4-393B07BE6938}"/>
                </a:ext>
              </a:extLst>
            </p:cNvPr>
            <p:cNvSpPr/>
            <p:nvPr/>
          </p:nvSpPr>
          <p:spPr>
            <a:xfrm>
              <a:off x="7296683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174F766A-7D87-4EA7-B5C2-125E8ADBC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6876" y="4462463"/>
              <a:ext cx="922999" cy="809248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88BAFD45-4634-473C-A0CE-7BDF05C1379E}"/>
                </a:ext>
              </a:extLst>
            </p:cNvPr>
            <p:cNvSpPr/>
            <p:nvPr/>
          </p:nvSpPr>
          <p:spPr>
            <a:xfrm>
              <a:off x="5617661" y="519543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FC96116-AE26-4852-B92B-D6CE2A1BC4C8}"/>
                </a:ext>
              </a:extLst>
            </p:cNvPr>
            <p:cNvSpPr/>
            <p:nvPr/>
          </p:nvSpPr>
          <p:spPr>
            <a:xfrm>
              <a:off x="6540191" y="437850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394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3082 -3.7037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A96752-EF0A-48B7-B007-F10EE012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state space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95FB53-1A7B-4DE7-92CA-46FB5C0AC13F}"/>
              </a:ext>
            </a:extLst>
          </p:cNvPr>
          <p:cNvGrpSpPr/>
          <p:nvPr/>
        </p:nvGrpSpPr>
        <p:grpSpPr>
          <a:xfrm>
            <a:off x="450887" y="2816544"/>
            <a:ext cx="3543254" cy="2047176"/>
            <a:chOff x="4208840" y="4154271"/>
            <a:chExt cx="3543254" cy="20471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B7A9D2-1BA6-41EF-914B-3D19416AC060}"/>
                </a:ext>
              </a:extLst>
            </p:cNvPr>
            <p:cNvGrpSpPr/>
            <p:nvPr/>
          </p:nvGrpSpPr>
          <p:grpSpPr>
            <a:xfrm>
              <a:off x="4208840" y="4793563"/>
              <a:ext cx="486793" cy="406880"/>
              <a:chOff x="1352548" y="1533525"/>
              <a:chExt cx="2051275" cy="1714530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120E9F0-4B47-4698-9D73-060CD8DEDD15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667C7D7-CFB2-44CF-8142-921180311D3A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A2945D30-35DA-4E13-B3EF-F294A7338BE2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7BC00F1C-2083-4ADB-8048-0698965C34C6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E362E629-4F56-4A78-90A9-CD52EAB8F29F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18CC8EA7-60B9-4CA6-A61D-9840B6FC47E6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5715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E5A4F71-BE08-4A5A-B961-F69EED5E9F3E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557DAD-291E-40BB-AD27-5360C383C086}"/>
                </a:ext>
              </a:extLst>
            </p:cNvPr>
            <p:cNvGrpSpPr/>
            <p:nvPr/>
          </p:nvGrpSpPr>
          <p:grpSpPr>
            <a:xfrm>
              <a:off x="7308608" y="4712874"/>
              <a:ext cx="443486" cy="450301"/>
              <a:chOff x="6032473" y="1838325"/>
              <a:chExt cx="1708177" cy="1734424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5BD2979-26C9-43B6-90C5-3395B8E7E091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381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B5224F4-394A-443C-94F6-83BEBE9E2E1B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CC3B61D-CD77-4778-A73D-C349980CB4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D550755-174C-4061-B320-7DC153E84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E6B819B-1044-4CAA-91A6-E0BE3286AF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72275F-85D3-4CC6-936E-8844F4991D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20826C3-A185-4EDD-9E5C-3F3C815DC0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8DF0D82-9923-4BBE-9F93-5CDB3A271B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F7602DA-F270-4293-A241-A0CB329F23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2B6B558-ED74-49FF-A52B-6B2D94AD76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4AE5032-2907-4341-87BB-8CE3C6CD1E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2D990DA-4342-419E-B886-0398DF075F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2927FF-6C63-4EB1-B12D-B50D72753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28DA1B3-1614-4190-931B-CB4EBF030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A530EDF-D703-4CBF-8009-313205789B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BA6872A-4E2F-41F0-9CD3-1692950AE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310F0E5-40B5-4A4F-9E67-8C4232F699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102EBD-AD73-491B-A7A2-0970B002B722}"/>
                </a:ext>
              </a:extLst>
            </p:cNvPr>
            <p:cNvGrpSpPr/>
            <p:nvPr/>
          </p:nvGrpSpPr>
          <p:grpSpPr>
            <a:xfrm>
              <a:off x="4950181" y="5898261"/>
              <a:ext cx="2259849" cy="303186"/>
              <a:chOff x="3111253" y="4883740"/>
              <a:chExt cx="6014703" cy="8069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4B522FD-58C2-4BCF-8704-EC2AE18B20D0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8E883A0-803D-4FD6-BF5A-80D162847F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0B96704A-00D0-4254-AB9E-40B60C4328F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FB1009-B183-4B79-8E98-42FF57E6502E}"/>
                </a:ext>
              </a:extLst>
            </p:cNvPr>
            <p:cNvGrpSpPr/>
            <p:nvPr/>
          </p:nvGrpSpPr>
          <p:grpSpPr>
            <a:xfrm rot="10800000">
              <a:off x="4950181" y="4154271"/>
              <a:ext cx="2259849" cy="303186"/>
              <a:chOff x="3111253" y="4883740"/>
              <a:chExt cx="6014703" cy="80694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A22457E-9CAD-431C-99A0-FD10766DFEEC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CBB0C6D-A4B7-4048-A5B9-9316ED7886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0E99A83-DF5E-4B14-A99E-1FDFF5B1EA3E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7F46C16-A736-4905-8431-0541A14EBC32}"/>
                </a:ext>
              </a:extLst>
            </p:cNvPr>
            <p:cNvSpPr/>
            <p:nvPr/>
          </p:nvSpPr>
          <p:spPr>
            <a:xfrm>
              <a:off x="5513839" y="5293040"/>
              <a:ext cx="603364" cy="603364"/>
            </a:xfrm>
            <a:prstGeom prst="ellipse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CE82CEF-86EE-447C-8AA2-7548035F96AC}"/>
                </a:ext>
              </a:extLst>
            </p:cNvPr>
            <p:cNvCxnSpPr>
              <a:cxnSpLocks/>
            </p:cNvCxnSpPr>
            <p:nvPr/>
          </p:nvCxnSpPr>
          <p:spPr>
            <a:xfrm>
              <a:off x="5606042" y="4462379"/>
              <a:ext cx="114354" cy="845263"/>
            </a:xfrm>
            <a:prstGeom prst="line">
              <a:avLst/>
            </a:prstGeom>
            <a:ln w="57150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2458E40-B583-4CBF-B58F-CBA7480C4DD7}"/>
                </a:ext>
              </a:extLst>
            </p:cNvPr>
            <p:cNvSpPr/>
            <p:nvPr/>
          </p:nvSpPr>
          <p:spPr>
            <a:xfrm>
              <a:off x="5529038" y="4388503"/>
              <a:ext cx="166559" cy="16655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871D8C7-D4E6-42DD-B540-030030C93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3882" y="4461783"/>
              <a:ext cx="349588" cy="1434620"/>
            </a:xfrm>
            <a:prstGeom prst="line">
              <a:avLst/>
            </a:prstGeom>
            <a:ln w="57150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32ADE36-3A71-4377-94B2-F06EB5574E72}"/>
                </a:ext>
              </a:extLst>
            </p:cNvPr>
            <p:cNvSpPr/>
            <p:nvPr/>
          </p:nvSpPr>
          <p:spPr>
            <a:xfrm>
              <a:off x="6188793" y="5817450"/>
              <a:ext cx="166559" cy="1665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38AB33-4C38-4AC4-8849-02F62752370F}"/>
                </a:ext>
              </a:extLst>
            </p:cNvPr>
            <p:cNvCxnSpPr>
              <a:cxnSpLocks/>
            </p:cNvCxnSpPr>
            <p:nvPr/>
          </p:nvCxnSpPr>
          <p:spPr>
            <a:xfrm>
              <a:off x="4710522" y="4998490"/>
              <a:ext cx="1009874" cy="302488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F6FCD12-4A54-4416-B73F-40C675992647}"/>
                </a:ext>
              </a:extLst>
            </p:cNvPr>
            <p:cNvSpPr/>
            <p:nvPr/>
          </p:nvSpPr>
          <p:spPr>
            <a:xfrm>
              <a:off x="4643979" y="4922176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96BC43-6D3E-45E7-83C1-AE84DBD9E338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 flipV="1">
              <a:off x="6617334" y="4462380"/>
              <a:ext cx="768766" cy="474734"/>
            </a:xfrm>
            <a:prstGeom prst="line">
              <a:avLst/>
            </a:prstGeom>
            <a:ln w="76200">
              <a:solidFill>
                <a:srgbClr val="FF7C8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A85FAB-B565-45D5-883A-0EC9DB089DD7}"/>
                </a:ext>
              </a:extLst>
            </p:cNvPr>
            <p:cNvSpPr/>
            <p:nvPr/>
          </p:nvSpPr>
          <p:spPr>
            <a:xfrm>
              <a:off x="7296683" y="4854792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EEAB138-9756-4B9F-A10F-146950DB1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96876" y="4462463"/>
              <a:ext cx="922999" cy="809248"/>
            </a:xfrm>
            <a:prstGeom prst="line">
              <a:avLst/>
            </a:prstGeom>
            <a:ln w="76200" cap="sq">
              <a:solidFill>
                <a:srgbClr val="FF7C8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2EC2B7B-7515-45DE-957D-750AEB7015FB}"/>
                </a:ext>
              </a:extLst>
            </p:cNvPr>
            <p:cNvSpPr/>
            <p:nvPr/>
          </p:nvSpPr>
          <p:spPr>
            <a:xfrm>
              <a:off x="5617661" y="519543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CAF2F21-FC8A-46A6-8DAC-3E8A446ED9DD}"/>
                </a:ext>
              </a:extLst>
            </p:cNvPr>
            <p:cNvSpPr/>
            <p:nvPr/>
          </p:nvSpPr>
          <p:spPr>
            <a:xfrm>
              <a:off x="6540191" y="4378504"/>
              <a:ext cx="166559" cy="166559"/>
            </a:xfrm>
            <a:prstGeom prst="ellipse">
              <a:avLst/>
            </a:prstGeom>
            <a:solidFill>
              <a:srgbClr val="FF7C80"/>
            </a:solidFill>
            <a:ln w="381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0A9B429-BA1F-4D6A-85DE-DDE8603FDE31}"/>
              </a:ext>
            </a:extLst>
          </p:cNvPr>
          <p:cNvGrpSpPr/>
          <p:nvPr/>
        </p:nvGrpSpPr>
        <p:grpSpPr>
          <a:xfrm>
            <a:off x="5953699" y="2681507"/>
            <a:ext cx="5841144" cy="2215991"/>
            <a:chOff x="3029555" y="3357934"/>
            <a:chExt cx="5841144" cy="22159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EB4C42-F05A-4866-9A5D-B2937FA79909}"/>
                </a:ext>
              </a:extLst>
            </p:cNvPr>
            <p:cNvGrpSpPr/>
            <p:nvPr/>
          </p:nvGrpSpPr>
          <p:grpSpPr>
            <a:xfrm>
              <a:off x="3029555" y="3490229"/>
              <a:ext cx="2025342" cy="2028794"/>
              <a:chOff x="2442866" y="2112621"/>
              <a:chExt cx="2564784" cy="2569155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160B053F-21FD-43C7-A093-1FAF1AFD160E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469664DB-2850-4E12-B2CF-0AF43597BA11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0881BBC5-8880-48CF-A412-96576CC3E606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65438B9B-21A0-468F-95AF-67563E48C5F1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B537A601-D465-43A7-A441-4C85AB99328E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EF4BCA48-5F18-437B-8F73-EF483732B7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EE2C6AC0-BC04-48B7-B1E4-591C5BB835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59910A4-BD18-472E-9E30-0E7AEE92B1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BFB17F5F-994D-4355-A04B-31AD9ED35D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F6777709-4E7E-4B06-965F-8B314E66B5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284E4CD-F36A-4DAB-8004-9F5F2FE698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F94E4D0-901C-45D9-930B-329BF80F61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0049409E-4116-4929-9655-C140FF4AB6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BDE04D8-59E0-451E-B4ED-58E0EC37E034}"/>
                  </a:ext>
                </a:extLst>
              </p:cNvPr>
              <p:cNvSpPr/>
              <p:nvPr/>
            </p:nvSpPr>
            <p:spPr>
              <a:xfrm>
                <a:off x="3875041" y="3730407"/>
                <a:ext cx="396058" cy="39605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7B4576-3BAD-4A8E-B52E-4A6C79472851}"/>
                </a:ext>
              </a:extLst>
            </p:cNvPr>
            <p:cNvGrpSpPr/>
            <p:nvPr/>
          </p:nvGrpSpPr>
          <p:grpSpPr>
            <a:xfrm>
              <a:off x="5327296" y="3455171"/>
              <a:ext cx="2025342" cy="2028794"/>
              <a:chOff x="2442866" y="2112621"/>
              <a:chExt cx="2564784" cy="2569155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C4B6E2A9-D351-4483-906A-A32AF068CCF1}"/>
                  </a:ext>
                </a:extLst>
              </p:cNvPr>
              <p:cNvGrpSpPr/>
              <p:nvPr/>
            </p:nvGrpSpPr>
            <p:grpSpPr>
              <a:xfrm>
                <a:off x="2442866" y="2112621"/>
                <a:ext cx="2564784" cy="2569155"/>
                <a:chOff x="5253375" y="1624600"/>
                <a:chExt cx="2564784" cy="2569155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ADCF4A9F-F50A-4D5C-ACD0-DEAF68715278}"/>
                    </a:ext>
                  </a:extLst>
                </p:cNvPr>
                <p:cNvSpPr/>
                <p:nvPr/>
              </p:nvSpPr>
              <p:spPr>
                <a:xfrm rot="10800000">
                  <a:off x="7477014" y="3850854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D4E8D576-06F0-4518-8A7A-D21F177E11F5}"/>
                    </a:ext>
                  </a:extLst>
                </p:cNvPr>
                <p:cNvSpPr/>
                <p:nvPr/>
              </p:nvSpPr>
              <p:spPr>
                <a:xfrm>
                  <a:off x="5273714" y="1624600"/>
                  <a:ext cx="341145" cy="320675"/>
                </a:xfrm>
                <a:custGeom>
                  <a:avLst/>
                  <a:gdLst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0" fmla="*/ 31750 w 626268"/>
                    <a:gd name="connsiteY0" fmla="*/ 0 h 344163"/>
                    <a:gd name="connsiteX1" fmla="*/ 0 w 626268"/>
                    <a:gd name="connsiteY1" fmla="*/ 317500 h 344163"/>
                    <a:gd name="connsiteX2" fmla="*/ 0 w 626268"/>
                    <a:gd name="connsiteY2" fmla="*/ 317500 h 344163"/>
                    <a:gd name="connsiteX3" fmla="*/ 536575 w 626268"/>
                    <a:gd name="connsiteY3" fmla="*/ 323850 h 344163"/>
                    <a:gd name="connsiteX4" fmla="*/ 625475 w 626268"/>
                    <a:gd name="connsiteY4" fmla="*/ 25400 h 344163"/>
                    <a:gd name="connsiteX5" fmla="*/ 625475 w 626268"/>
                    <a:gd name="connsiteY5" fmla="*/ 25400 h 344163"/>
                    <a:gd name="connsiteX6" fmla="*/ 31750 w 626268"/>
                    <a:gd name="connsiteY6" fmla="*/ 0 h 344163"/>
                    <a:gd name="connsiteX0" fmla="*/ 31750 w 626268"/>
                    <a:gd name="connsiteY0" fmla="*/ 0 h 323850"/>
                    <a:gd name="connsiteX1" fmla="*/ 0 w 626268"/>
                    <a:gd name="connsiteY1" fmla="*/ 317500 h 323850"/>
                    <a:gd name="connsiteX2" fmla="*/ 0 w 626268"/>
                    <a:gd name="connsiteY2" fmla="*/ 317500 h 323850"/>
                    <a:gd name="connsiteX3" fmla="*/ 536575 w 626268"/>
                    <a:gd name="connsiteY3" fmla="*/ 323850 h 323850"/>
                    <a:gd name="connsiteX4" fmla="*/ 625475 w 626268"/>
                    <a:gd name="connsiteY4" fmla="*/ 25400 h 323850"/>
                    <a:gd name="connsiteX5" fmla="*/ 625475 w 626268"/>
                    <a:gd name="connsiteY5" fmla="*/ 25400 h 323850"/>
                    <a:gd name="connsiteX6" fmla="*/ 31750 w 626268"/>
                    <a:gd name="connsiteY6" fmla="*/ 0 h 323850"/>
                    <a:gd name="connsiteX0" fmla="*/ 31750 w 625475"/>
                    <a:gd name="connsiteY0" fmla="*/ 0 h 323850"/>
                    <a:gd name="connsiteX1" fmla="*/ 0 w 625475"/>
                    <a:gd name="connsiteY1" fmla="*/ 317500 h 323850"/>
                    <a:gd name="connsiteX2" fmla="*/ 0 w 625475"/>
                    <a:gd name="connsiteY2" fmla="*/ 317500 h 323850"/>
                    <a:gd name="connsiteX3" fmla="*/ 536575 w 625475"/>
                    <a:gd name="connsiteY3" fmla="*/ 323850 h 323850"/>
                    <a:gd name="connsiteX4" fmla="*/ 625475 w 625475"/>
                    <a:gd name="connsiteY4" fmla="*/ 25400 h 323850"/>
                    <a:gd name="connsiteX5" fmla="*/ 625475 w 625475"/>
                    <a:gd name="connsiteY5" fmla="*/ 25400 h 323850"/>
                    <a:gd name="connsiteX6" fmla="*/ 31750 w 625475"/>
                    <a:gd name="connsiteY6" fmla="*/ 0 h 323850"/>
                    <a:gd name="connsiteX0" fmla="*/ 0 w 952500"/>
                    <a:gd name="connsiteY0" fmla="*/ 47625 h 298450"/>
                    <a:gd name="connsiteX1" fmla="*/ 327025 w 952500"/>
                    <a:gd name="connsiteY1" fmla="*/ 292100 h 298450"/>
                    <a:gd name="connsiteX2" fmla="*/ 327025 w 952500"/>
                    <a:gd name="connsiteY2" fmla="*/ 292100 h 298450"/>
                    <a:gd name="connsiteX3" fmla="*/ 863600 w 952500"/>
                    <a:gd name="connsiteY3" fmla="*/ 298450 h 298450"/>
                    <a:gd name="connsiteX4" fmla="*/ 952500 w 952500"/>
                    <a:gd name="connsiteY4" fmla="*/ 0 h 298450"/>
                    <a:gd name="connsiteX5" fmla="*/ 952500 w 952500"/>
                    <a:gd name="connsiteY5" fmla="*/ 0 h 298450"/>
                    <a:gd name="connsiteX6" fmla="*/ 0 w 952500"/>
                    <a:gd name="connsiteY6" fmla="*/ 47625 h 298450"/>
                    <a:gd name="connsiteX0" fmla="*/ 53975 w 1006475"/>
                    <a:gd name="connsiteY0" fmla="*/ 47625 h 692150"/>
                    <a:gd name="connsiteX1" fmla="*/ 381000 w 1006475"/>
                    <a:gd name="connsiteY1" fmla="*/ 292100 h 692150"/>
                    <a:gd name="connsiteX2" fmla="*/ 0 w 1006475"/>
                    <a:gd name="connsiteY2" fmla="*/ 692150 h 692150"/>
                    <a:gd name="connsiteX3" fmla="*/ 917575 w 1006475"/>
                    <a:gd name="connsiteY3" fmla="*/ 298450 h 692150"/>
                    <a:gd name="connsiteX4" fmla="*/ 1006475 w 1006475"/>
                    <a:gd name="connsiteY4" fmla="*/ 0 h 692150"/>
                    <a:gd name="connsiteX5" fmla="*/ 1006475 w 1006475"/>
                    <a:gd name="connsiteY5" fmla="*/ 0 h 692150"/>
                    <a:gd name="connsiteX6" fmla="*/ 53975 w 1006475"/>
                    <a:gd name="connsiteY6" fmla="*/ 47625 h 692150"/>
                    <a:gd name="connsiteX0" fmla="*/ 145985 w 1098485"/>
                    <a:gd name="connsiteY0" fmla="*/ 47625 h 696060"/>
                    <a:gd name="connsiteX1" fmla="*/ 92010 w 1098485"/>
                    <a:gd name="connsiteY1" fmla="*/ 692150 h 696060"/>
                    <a:gd name="connsiteX2" fmla="*/ 1009585 w 1098485"/>
                    <a:gd name="connsiteY2" fmla="*/ 298450 h 696060"/>
                    <a:gd name="connsiteX3" fmla="*/ 1098485 w 1098485"/>
                    <a:gd name="connsiteY3" fmla="*/ 0 h 696060"/>
                    <a:gd name="connsiteX4" fmla="*/ 1098485 w 1098485"/>
                    <a:gd name="connsiteY4" fmla="*/ 0 h 696060"/>
                    <a:gd name="connsiteX5" fmla="*/ 145985 w 1098485"/>
                    <a:gd name="connsiteY5" fmla="*/ 47625 h 696060"/>
                    <a:gd name="connsiteX0" fmla="*/ 83745 w 1036245"/>
                    <a:gd name="connsiteY0" fmla="*/ 47625 h 696060"/>
                    <a:gd name="connsiteX1" fmla="*/ 29770 w 1036245"/>
                    <a:gd name="connsiteY1" fmla="*/ 692150 h 696060"/>
                    <a:gd name="connsiteX2" fmla="*/ 947345 w 1036245"/>
                    <a:gd name="connsiteY2" fmla="*/ 298450 h 696060"/>
                    <a:gd name="connsiteX3" fmla="*/ 1036245 w 1036245"/>
                    <a:gd name="connsiteY3" fmla="*/ 0 h 696060"/>
                    <a:gd name="connsiteX4" fmla="*/ 1036245 w 1036245"/>
                    <a:gd name="connsiteY4" fmla="*/ 0 h 696060"/>
                    <a:gd name="connsiteX5" fmla="*/ 83745 w 1036245"/>
                    <a:gd name="connsiteY5" fmla="*/ 47625 h 696060"/>
                    <a:gd name="connsiteX0" fmla="*/ 307975 w 1260475"/>
                    <a:gd name="connsiteY0" fmla="*/ 476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7975 w 1260475"/>
                    <a:gd name="connsiteY5" fmla="*/ 476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7842"/>
                    <a:gd name="connsiteX1" fmla="*/ 0 w 1260475"/>
                    <a:gd name="connsiteY1" fmla="*/ 774700 h 777842"/>
                    <a:gd name="connsiteX2" fmla="*/ 1171575 w 1260475"/>
                    <a:gd name="connsiteY2" fmla="*/ 298450 h 777842"/>
                    <a:gd name="connsiteX3" fmla="*/ 1260475 w 1260475"/>
                    <a:gd name="connsiteY3" fmla="*/ 0 h 777842"/>
                    <a:gd name="connsiteX4" fmla="*/ 1260475 w 1260475"/>
                    <a:gd name="connsiteY4" fmla="*/ 0 h 777842"/>
                    <a:gd name="connsiteX5" fmla="*/ 301625 w 1260475"/>
                    <a:gd name="connsiteY5" fmla="*/ 454025 h 777842"/>
                    <a:gd name="connsiteX0" fmla="*/ 301625 w 1260475"/>
                    <a:gd name="connsiteY0" fmla="*/ 454025 h 774700"/>
                    <a:gd name="connsiteX1" fmla="*/ 0 w 1260475"/>
                    <a:gd name="connsiteY1" fmla="*/ 774700 h 774700"/>
                    <a:gd name="connsiteX2" fmla="*/ 1171575 w 1260475"/>
                    <a:gd name="connsiteY2" fmla="*/ 298450 h 774700"/>
                    <a:gd name="connsiteX3" fmla="*/ 1260475 w 1260475"/>
                    <a:gd name="connsiteY3" fmla="*/ 0 h 774700"/>
                    <a:gd name="connsiteX4" fmla="*/ 1260475 w 1260475"/>
                    <a:gd name="connsiteY4" fmla="*/ 0 h 774700"/>
                    <a:gd name="connsiteX5" fmla="*/ 301625 w 1260475"/>
                    <a:gd name="connsiteY5" fmla="*/ 454025 h 774700"/>
                    <a:gd name="connsiteX0" fmla="*/ 301625 w 2232025"/>
                    <a:gd name="connsiteY0" fmla="*/ 454025 h 826203"/>
                    <a:gd name="connsiteX1" fmla="*/ 0 w 2232025"/>
                    <a:gd name="connsiteY1" fmla="*/ 774700 h 826203"/>
                    <a:gd name="connsiteX2" fmla="*/ 2232025 w 2232025"/>
                    <a:gd name="connsiteY2" fmla="*/ 765175 h 826203"/>
                    <a:gd name="connsiteX3" fmla="*/ 1260475 w 2232025"/>
                    <a:gd name="connsiteY3" fmla="*/ 0 h 826203"/>
                    <a:gd name="connsiteX4" fmla="*/ 1260475 w 2232025"/>
                    <a:gd name="connsiteY4" fmla="*/ 0 h 826203"/>
                    <a:gd name="connsiteX5" fmla="*/ 301625 w 2232025"/>
                    <a:gd name="connsiteY5" fmla="*/ 454025 h 826203"/>
                    <a:gd name="connsiteX0" fmla="*/ 301625 w 2232025"/>
                    <a:gd name="connsiteY0" fmla="*/ 454025 h 774700"/>
                    <a:gd name="connsiteX1" fmla="*/ 0 w 2232025"/>
                    <a:gd name="connsiteY1" fmla="*/ 774700 h 774700"/>
                    <a:gd name="connsiteX2" fmla="*/ 2232025 w 2232025"/>
                    <a:gd name="connsiteY2" fmla="*/ 765175 h 774700"/>
                    <a:gd name="connsiteX3" fmla="*/ 1260475 w 2232025"/>
                    <a:gd name="connsiteY3" fmla="*/ 0 h 774700"/>
                    <a:gd name="connsiteX4" fmla="*/ 1260475 w 2232025"/>
                    <a:gd name="connsiteY4" fmla="*/ 0 h 774700"/>
                    <a:gd name="connsiteX5" fmla="*/ 301625 w 2232025"/>
                    <a:gd name="connsiteY5" fmla="*/ 454025 h 774700"/>
                    <a:gd name="connsiteX0" fmla="*/ 301625 w 2242701"/>
                    <a:gd name="connsiteY0" fmla="*/ 454025 h 774700"/>
                    <a:gd name="connsiteX1" fmla="*/ 0 w 2242701"/>
                    <a:gd name="connsiteY1" fmla="*/ 774700 h 774700"/>
                    <a:gd name="connsiteX2" fmla="*/ 2232025 w 2242701"/>
                    <a:gd name="connsiteY2" fmla="*/ 765175 h 774700"/>
                    <a:gd name="connsiteX3" fmla="*/ 1260475 w 2242701"/>
                    <a:gd name="connsiteY3" fmla="*/ 0 h 774700"/>
                    <a:gd name="connsiteX4" fmla="*/ 1260475 w 2242701"/>
                    <a:gd name="connsiteY4" fmla="*/ 0 h 774700"/>
                    <a:gd name="connsiteX5" fmla="*/ 301625 w 2242701"/>
                    <a:gd name="connsiteY5" fmla="*/ 454025 h 774700"/>
                    <a:gd name="connsiteX0" fmla="*/ 301625 w 2242810"/>
                    <a:gd name="connsiteY0" fmla="*/ 467398 h 788073"/>
                    <a:gd name="connsiteX1" fmla="*/ 0 w 2242810"/>
                    <a:gd name="connsiteY1" fmla="*/ 788073 h 788073"/>
                    <a:gd name="connsiteX2" fmla="*/ 2232025 w 2242810"/>
                    <a:gd name="connsiteY2" fmla="*/ 778548 h 788073"/>
                    <a:gd name="connsiteX3" fmla="*/ 1260475 w 2242810"/>
                    <a:gd name="connsiteY3" fmla="*/ 13373 h 788073"/>
                    <a:gd name="connsiteX4" fmla="*/ 1196975 w 2242810"/>
                    <a:gd name="connsiteY4" fmla="*/ 314998 h 788073"/>
                    <a:gd name="connsiteX5" fmla="*/ 301625 w 2242810"/>
                    <a:gd name="connsiteY5" fmla="*/ 467398 h 788073"/>
                    <a:gd name="connsiteX0" fmla="*/ 301625 w 2260235"/>
                    <a:gd name="connsiteY0" fmla="*/ 152400 h 473075"/>
                    <a:gd name="connsiteX1" fmla="*/ 0 w 2260235"/>
                    <a:gd name="connsiteY1" fmla="*/ 473075 h 473075"/>
                    <a:gd name="connsiteX2" fmla="*/ 2232025 w 2260235"/>
                    <a:gd name="connsiteY2" fmla="*/ 463550 h 473075"/>
                    <a:gd name="connsiteX3" fmla="*/ 1196975 w 2260235"/>
                    <a:gd name="connsiteY3" fmla="*/ 0 h 473075"/>
                    <a:gd name="connsiteX4" fmla="*/ 301625 w 2260235"/>
                    <a:gd name="connsiteY4" fmla="*/ 152400 h 473075"/>
                    <a:gd name="connsiteX0" fmla="*/ 301625 w 2639903"/>
                    <a:gd name="connsiteY0" fmla="*/ 0 h 320675"/>
                    <a:gd name="connsiteX1" fmla="*/ 0 w 2639903"/>
                    <a:gd name="connsiteY1" fmla="*/ 320675 h 320675"/>
                    <a:gd name="connsiteX2" fmla="*/ 2232025 w 2639903"/>
                    <a:gd name="connsiteY2" fmla="*/ 311150 h 320675"/>
                    <a:gd name="connsiteX3" fmla="*/ 2520950 w 2639903"/>
                    <a:gd name="connsiteY3" fmla="*/ 6350 h 320675"/>
                    <a:gd name="connsiteX4" fmla="*/ 301625 w 2639903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2232025 w 2520950"/>
                    <a:gd name="connsiteY2" fmla="*/ 31115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2520950"/>
                    <a:gd name="connsiteY0" fmla="*/ 0 h 320675"/>
                    <a:gd name="connsiteX1" fmla="*/ 0 w 2520950"/>
                    <a:gd name="connsiteY1" fmla="*/ 320675 h 320675"/>
                    <a:gd name="connsiteX2" fmla="*/ 304800 w 2520950"/>
                    <a:gd name="connsiteY2" fmla="*/ 317500 h 320675"/>
                    <a:gd name="connsiteX3" fmla="*/ 2520950 w 2520950"/>
                    <a:gd name="connsiteY3" fmla="*/ 6350 h 320675"/>
                    <a:gd name="connsiteX4" fmla="*/ 301625 w 2520950"/>
                    <a:gd name="connsiteY4" fmla="*/ 0 h 320675"/>
                    <a:gd name="connsiteX0" fmla="*/ 301625 w 341145"/>
                    <a:gd name="connsiteY0" fmla="*/ 0 h 320675"/>
                    <a:gd name="connsiteX1" fmla="*/ 0 w 341145"/>
                    <a:gd name="connsiteY1" fmla="*/ 320675 h 320675"/>
                    <a:gd name="connsiteX2" fmla="*/ 304800 w 341145"/>
                    <a:gd name="connsiteY2" fmla="*/ 317500 h 320675"/>
                    <a:gd name="connsiteX3" fmla="*/ 301625 w 341145"/>
                    <a:gd name="connsiteY3" fmla="*/ 0 h 32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1145" h="320675">
                      <a:moveTo>
                        <a:pt x="301625" y="0"/>
                      </a:moveTo>
                      <a:cubicBezTo>
                        <a:pt x="255587" y="74612"/>
                        <a:pt x="138112" y="169862"/>
                        <a:pt x="0" y="320675"/>
                      </a:cubicBezTo>
                      <a:lnTo>
                        <a:pt x="304800" y="317500"/>
                      </a:lnTo>
                      <a:cubicBezTo>
                        <a:pt x="355071" y="264054"/>
                        <a:pt x="352425" y="-529"/>
                        <a:pt x="301625" y="0"/>
                      </a:cubicBez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6415A5A6-6A22-4373-9ACE-87CAE5B5E3F2}"/>
                    </a:ext>
                  </a:extLst>
                </p:cNvPr>
                <p:cNvSpPr/>
                <p:nvPr/>
              </p:nvSpPr>
              <p:spPr>
                <a:xfrm>
                  <a:off x="5556905" y="1642698"/>
                  <a:ext cx="2242447" cy="224244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76200">
                  <a:noFill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B129076-FBB4-4CB5-A175-F6B942A7D91E}"/>
                    </a:ext>
                  </a:extLst>
                </p:cNvPr>
                <p:cNvSpPr/>
                <p:nvPr/>
              </p:nvSpPr>
              <p:spPr>
                <a:xfrm>
                  <a:off x="5253375" y="1951308"/>
                  <a:ext cx="2242447" cy="2242447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76200">
                  <a:solidFill>
                    <a:srgbClr val="000000"/>
                  </a:solidFill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73F3C22F-65EE-421E-B9BD-1509A34E7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0BA6A93C-1B14-434F-9388-344F9239DA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1642698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20ABF08B-638C-41C1-91E9-29D527D616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95822" y="3885145"/>
                  <a:ext cx="303530" cy="308610"/>
                </a:xfrm>
                <a:prstGeom prst="line">
                  <a:avLst/>
                </a:prstGeom>
                <a:ln w="762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7C05AD2C-2B8E-4C41-A6E0-DB32BD524C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253375" y="3885145"/>
                  <a:ext cx="303530" cy="30861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6FDA43C1-DDB8-499B-8F2D-D75B368DB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1642698"/>
                  <a:ext cx="2242447" cy="0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45815FB-6072-4F8E-B990-E58C9474DA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99352" y="1642698"/>
                  <a:ext cx="0" cy="2242448"/>
                </a:xfrm>
                <a:prstGeom prst="line">
                  <a:avLst/>
                </a:prstGeom>
                <a:ln w="73025" cap="rnd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3C68F0B5-CEB1-4226-8B88-BCAE121615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56905" y="1642698"/>
                  <a:ext cx="0" cy="2242448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1AE7B75A-D743-44E4-AE46-E34C1075D0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6905" y="3885145"/>
                  <a:ext cx="2242447" cy="0"/>
                </a:xfrm>
                <a:prstGeom prst="line">
                  <a:avLst/>
                </a:prstGeom>
                <a:ln w="57150" cap="rnd">
                  <a:solidFill>
                    <a:srgbClr val="00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FDB08E18-2C13-4B12-9DB0-22D8E90E49E2}"/>
                  </a:ext>
                </a:extLst>
              </p:cNvPr>
              <p:cNvSpPr/>
              <p:nvPr/>
            </p:nvSpPr>
            <p:spPr>
              <a:xfrm>
                <a:off x="3051142" y="2855884"/>
                <a:ext cx="396058" cy="3960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D149A03-B4E7-4BB6-A5EF-4932957F5266}"/>
                    </a:ext>
                  </a:extLst>
                </p:cNvPr>
                <p:cNvSpPr txBox="1"/>
                <p:nvPr/>
              </p:nvSpPr>
              <p:spPr>
                <a:xfrm>
                  <a:off x="7543156" y="3357934"/>
                  <a:ext cx="1327543" cy="22159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800" b="0" i="1" smtClean="0">
                            <a:solidFill>
                              <a:srgbClr val="9900CC"/>
                            </a:solidFill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en-US" sz="13800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FD149A03-B4E7-4BB6-A5EF-4932957F52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3156" y="3357934"/>
                  <a:ext cx="1327543" cy="22159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A799FE1D-A6DB-4AFA-938A-D661FF552FE6}"/>
              </a:ext>
            </a:extLst>
          </p:cNvPr>
          <p:cNvSpPr/>
          <p:nvPr/>
        </p:nvSpPr>
        <p:spPr>
          <a:xfrm>
            <a:off x="4214174" y="3545779"/>
            <a:ext cx="1357015" cy="785613"/>
          </a:xfrm>
          <a:prstGeom prst="rightArrow">
            <a:avLst>
              <a:gd name="adj1" fmla="val 23800"/>
              <a:gd name="adj2" fmla="val 781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0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1015-70E1-4AFA-BA5A-615B14F8E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of MCMC rendering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1179D3-0CB7-4900-8A9D-6F81972DF587}"/>
              </a:ext>
            </a:extLst>
          </p:cNvPr>
          <p:cNvGrpSpPr/>
          <p:nvPr/>
        </p:nvGrpSpPr>
        <p:grpSpPr>
          <a:xfrm>
            <a:off x="1115532" y="1333140"/>
            <a:ext cx="9430548" cy="5448660"/>
            <a:chOff x="1115532" y="1333140"/>
            <a:chExt cx="9430548" cy="544866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5D0BB19-1FC6-4E98-8DBC-97243FFFC18C}"/>
                </a:ext>
              </a:extLst>
            </p:cNvPr>
            <p:cNvGrpSpPr/>
            <p:nvPr/>
          </p:nvGrpSpPr>
          <p:grpSpPr>
            <a:xfrm>
              <a:off x="1115532" y="3034647"/>
              <a:ext cx="1295623" cy="1082929"/>
              <a:chOff x="1352548" y="1533525"/>
              <a:chExt cx="2051275" cy="1714530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460ED25-98D7-4C19-8A08-3E0EBC9DD11B}"/>
                  </a:ext>
                </a:extLst>
              </p:cNvPr>
              <p:cNvSpPr/>
              <p:nvPr/>
            </p:nvSpPr>
            <p:spPr>
              <a:xfrm>
                <a:off x="1383510" y="1745453"/>
                <a:ext cx="2020313" cy="1309689"/>
              </a:xfrm>
              <a:custGeom>
                <a:avLst/>
                <a:gdLst>
                  <a:gd name="connsiteX0" fmla="*/ 0 w 1304925"/>
                  <a:gd name="connsiteY0" fmla="*/ 21080 h 240155"/>
                  <a:gd name="connsiteX1" fmla="*/ 847725 w 1304925"/>
                  <a:gd name="connsiteY1" fmla="*/ 21080 h 240155"/>
                  <a:gd name="connsiteX2" fmla="*/ 1304925 w 1304925"/>
                  <a:gd name="connsiteY2" fmla="*/ 240155 h 240155"/>
                  <a:gd name="connsiteX0" fmla="*/ 0 w 1304925"/>
                  <a:gd name="connsiteY0" fmla="*/ 17146 h 236221"/>
                  <a:gd name="connsiteX1" fmla="*/ 847725 w 1304925"/>
                  <a:gd name="connsiteY1" fmla="*/ 17146 h 236221"/>
                  <a:gd name="connsiteX2" fmla="*/ 1304925 w 1304925"/>
                  <a:gd name="connsiteY2" fmla="*/ 236221 h 236221"/>
                  <a:gd name="connsiteX0" fmla="*/ 0 w 1561756"/>
                  <a:gd name="connsiteY0" fmla="*/ 17 h 734943"/>
                  <a:gd name="connsiteX1" fmla="*/ 1509713 w 1561756"/>
                  <a:gd name="connsiteY1" fmla="*/ 733442 h 734943"/>
                  <a:gd name="connsiteX2" fmla="*/ 1304925 w 1561756"/>
                  <a:gd name="connsiteY2" fmla="*/ 219092 h 734943"/>
                  <a:gd name="connsiteX0" fmla="*/ 0 w 1890712"/>
                  <a:gd name="connsiteY0" fmla="*/ 19 h 777645"/>
                  <a:gd name="connsiteX1" fmla="*/ 1509713 w 1890712"/>
                  <a:gd name="connsiteY1" fmla="*/ 733444 h 777645"/>
                  <a:gd name="connsiteX2" fmla="*/ 1890712 w 1890712"/>
                  <a:gd name="connsiteY2" fmla="*/ 757256 h 777645"/>
                  <a:gd name="connsiteX0" fmla="*/ 0 w 1890712"/>
                  <a:gd name="connsiteY0" fmla="*/ 0 h 757237"/>
                  <a:gd name="connsiteX1" fmla="*/ 1890712 w 1890712"/>
                  <a:gd name="connsiteY1" fmla="*/ 757237 h 757237"/>
                  <a:gd name="connsiteX0" fmla="*/ 0 w 1743074"/>
                  <a:gd name="connsiteY0" fmla="*/ 0 h 695324"/>
                  <a:gd name="connsiteX1" fmla="*/ 1743074 w 1743074"/>
                  <a:gd name="connsiteY1" fmla="*/ 695324 h 695324"/>
                  <a:gd name="connsiteX0" fmla="*/ 0 w 1771649"/>
                  <a:gd name="connsiteY0" fmla="*/ 0 h 676274"/>
                  <a:gd name="connsiteX1" fmla="*/ 1771649 w 1771649"/>
                  <a:gd name="connsiteY1" fmla="*/ 676274 h 676274"/>
                  <a:gd name="connsiteX0" fmla="*/ 0 w 1769267"/>
                  <a:gd name="connsiteY0" fmla="*/ 0 h 669131"/>
                  <a:gd name="connsiteX1" fmla="*/ 1769267 w 1769267"/>
                  <a:gd name="connsiteY1" fmla="*/ 669131 h 669131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0 h 661987"/>
                  <a:gd name="connsiteX1" fmla="*/ 1764504 w 1764504"/>
                  <a:gd name="connsiteY1" fmla="*/ 661987 h 661987"/>
                  <a:gd name="connsiteX0" fmla="*/ 0 w 1764504"/>
                  <a:gd name="connsiteY0" fmla="*/ 386 h 662373"/>
                  <a:gd name="connsiteX1" fmla="*/ 1764504 w 1764504"/>
                  <a:gd name="connsiteY1" fmla="*/ 662373 h 662373"/>
                  <a:gd name="connsiteX0" fmla="*/ 0 w 1764504"/>
                  <a:gd name="connsiteY0" fmla="*/ 656 h 662643"/>
                  <a:gd name="connsiteX1" fmla="*/ 1764504 w 1764504"/>
                  <a:gd name="connsiteY1" fmla="*/ 662643 h 662643"/>
                  <a:gd name="connsiteX0" fmla="*/ 0 w 1895207"/>
                  <a:gd name="connsiteY0" fmla="*/ 656 h 710333"/>
                  <a:gd name="connsiteX1" fmla="*/ 1764504 w 1895207"/>
                  <a:gd name="connsiteY1" fmla="*/ 662643 h 710333"/>
                  <a:gd name="connsiteX2" fmla="*/ 1764503 w 1895207"/>
                  <a:gd name="connsiteY2" fmla="*/ 657880 h 710333"/>
                  <a:gd name="connsiteX0" fmla="*/ 0 w 2069303"/>
                  <a:gd name="connsiteY0" fmla="*/ 23814 h 696170"/>
                  <a:gd name="connsiteX1" fmla="*/ 1764504 w 2069303"/>
                  <a:gd name="connsiteY1" fmla="*/ 685801 h 696170"/>
                  <a:gd name="connsiteX2" fmla="*/ 2069303 w 2069303"/>
                  <a:gd name="connsiteY2" fmla="*/ 0 h 696170"/>
                  <a:gd name="connsiteX0" fmla="*/ 0 w 2069303"/>
                  <a:gd name="connsiteY0" fmla="*/ 23814 h 685801"/>
                  <a:gd name="connsiteX1" fmla="*/ 1764504 w 2069303"/>
                  <a:gd name="connsiteY1" fmla="*/ 685801 h 685801"/>
                  <a:gd name="connsiteX2" fmla="*/ 2069303 w 2069303"/>
                  <a:gd name="connsiteY2" fmla="*/ 0 h 685801"/>
                  <a:gd name="connsiteX0" fmla="*/ 0 w 1863896"/>
                  <a:gd name="connsiteY0" fmla="*/ 433389 h 1095376"/>
                  <a:gd name="connsiteX1" fmla="*/ 1764504 w 1863896"/>
                  <a:gd name="connsiteY1" fmla="*/ 1095376 h 1095376"/>
                  <a:gd name="connsiteX2" fmla="*/ 1814509 w 1863896"/>
                  <a:gd name="connsiteY2" fmla="*/ 0 h 1095376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0" fmla="*/ 0 w 1842348"/>
                  <a:gd name="connsiteY0" fmla="*/ 744715 h 1406702"/>
                  <a:gd name="connsiteX1" fmla="*/ 1764504 w 1842348"/>
                  <a:gd name="connsiteY1" fmla="*/ 1406702 h 1406702"/>
                  <a:gd name="connsiteX2" fmla="*/ 1738309 w 1842348"/>
                  <a:gd name="connsiteY2" fmla="*/ 97013 h 1406702"/>
                  <a:gd name="connsiteX3" fmla="*/ 1738310 w 1842348"/>
                  <a:gd name="connsiteY3" fmla="*/ 97016 h 1406702"/>
                  <a:gd name="connsiteX0" fmla="*/ 0 w 1842348"/>
                  <a:gd name="connsiteY0" fmla="*/ 721938 h 1383925"/>
                  <a:gd name="connsiteX1" fmla="*/ 1764504 w 1842348"/>
                  <a:gd name="connsiteY1" fmla="*/ 1383925 h 1383925"/>
                  <a:gd name="connsiteX2" fmla="*/ 1738309 w 1842348"/>
                  <a:gd name="connsiteY2" fmla="*/ 74236 h 1383925"/>
                  <a:gd name="connsiteX3" fmla="*/ 1395410 w 1842348"/>
                  <a:gd name="connsiteY3" fmla="*/ 188539 h 1383925"/>
                  <a:gd name="connsiteX0" fmla="*/ 0 w 1842348"/>
                  <a:gd name="connsiteY0" fmla="*/ 647702 h 1309689"/>
                  <a:gd name="connsiteX1" fmla="*/ 1764504 w 1842348"/>
                  <a:gd name="connsiteY1" fmla="*/ 1309689 h 1309689"/>
                  <a:gd name="connsiteX2" fmla="*/ 1738309 w 1842348"/>
                  <a:gd name="connsiteY2" fmla="*/ 0 h 1309689"/>
                  <a:gd name="connsiteX3" fmla="*/ 1395410 w 1842348"/>
                  <a:gd name="connsiteY3" fmla="*/ 114303 h 1309689"/>
                  <a:gd name="connsiteX0" fmla="*/ 0 w 1910661"/>
                  <a:gd name="connsiteY0" fmla="*/ 665321 h 1327308"/>
                  <a:gd name="connsiteX1" fmla="*/ 1764504 w 1910661"/>
                  <a:gd name="connsiteY1" fmla="*/ 1327308 h 1327308"/>
                  <a:gd name="connsiteX2" fmla="*/ 1738309 w 1910661"/>
                  <a:gd name="connsiteY2" fmla="*/ 17619 h 1327308"/>
                  <a:gd name="connsiteX3" fmla="*/ 1395410 w 1910661"/>
                  <a:gd name="connsiteY3" fmla="*/ 131922 h 1327308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725947 h 1387934"/>
                  <a:gd name="connsiteX1" fmla="*/ 1764504 w 1935399"/>
                  <a:gd name="connsiteY1" fmla="*/ 1387934 h 1387934"/>
                  <a:gd name="connsiteX2" fmla="*/ 1738309 w 1935399"/>
                  <a:gd name="connsiteY2" fmla="*/ 78245 h 1387934"/>
                  <a:gd name="connsiteX3" fmla="*/ 1395410 w 1935399"/>
                  <a:gd name="connsiteY3" fmla="*/ 192548 h 1387934"/>
                  <a:gd name="connsiteX0" fmla="*/ 0 w 1935399"/>
                  <a:gd name="connsiteY0" fmla="*/ 647702 h 1309689"/>
                  <a:gd name="connsiteX1" fmla="*/ 1764504 w 1935399"/>
                  <a:gd name="connsiteY1" fmla="*/ 1309689 h 1309689"/>
                  <a:gd name="connsiteX2" fmla="*/ 1738309 w 1935399"/>
                  <a:gd name="connsiteY2" fmla="*/ 0 h 1309689"/>
                  <a:gd name="connsiteX3" fmla="*/ 1395410 w 1935399"/>
                  <a:gd name="connsiteY3" fmla="*/ 114303 h 1309689"/>
                  <a:gd name="connsiteX0" fmla="*/ 0 w 1948729"/>
                  <a:gd name="connsiteY0" fmla="*/ 647702 h 1309689"/>
                  <a:gd name="connsiteX1" fmla="*/ 1764504 w 1948729"/>
                  <a:gd name="connsiteY1" fmla="*/ 1309689 h 1309689"/>
                  <a:gd name="connsiteX2" fmla="*/ 1738309 w 1948729"/>
                  <a:gd name="connsiteY2" fmla="*/ 0 h 1309689"/>
                  <a:gd name="connsiteX3" fmla="*/ 1395410 w 1948729"/>
                  <a:gd name="connsiteY3" fmla="*/ 114303 h 1309689"/>
                  <a:gd name="connsiteX0" fmla="*/ 0 w 2018722"/>
                  <a:gd name="connsiteY0" fmla="*/ 647702 h 1309689"/>
                  <a:gd name="connsiteX1" fmla="*/ 1764504 w 2018722"/>
                  <a:gd name="connsiteY1" fmla="*/ 1309689 h 1309689"/>
                  <a:gd name="connsiteX2" fmla="*/ 1738309 w 2018722"/>
                  <a:gd name="connsiteY2" fmla="*/ 0 h 1309689"/>
                  <a:gd name="connsiteX3" fmla="*/ 1395410 w 2018722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395410 w 2032218"/>
                  <a:gd name="connsiteY3" fmla="*/ 1143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606428 h 1309689"/>
                  <a:gd name="connsiteX0" fmla="*/ 1590 w 2033808"/>
                  <a:gd name="connsiteY0" fmla="*/ 647702 h 1309689"/>
                  <a:gd name="connsiteX1" fmla="*/ 1766094 w 2033808"/>
                  <a:gd name="connsiteY1" fmla="*/ 1309689 h 1309689"/>
                  <a:gd name="connsiteX2" fmla="*/ 1739899 w 2033808"/>
                  <a:gd name="connsiteY2" fmla="*/ 0 h 1309689"/>
                  <a:gd name="connsiteX3" fmla="*/ 0 w 2033808"/>
                  <a:gd name="connsiteY3" fmla="*/ 64770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58735 w 2032218"/>
                  <a:gd name="connsiteY3" fmla="*/ 5111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59372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468310 w 2032218"/>
                  <a:gd name="connsiteY3" fmla="*/ 234953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30160 w 2032218"/>
                  <a:gd name="connsiteY3" fmla="*/ 473078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0" fmla="*/ 0 w 2032218"/>
                  <a:gd name="connsiteY0" fmla="*/ 6477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47702 h 1309689"/>
                  <a:gd name="connsiteX0" fmla="*/ 0 w 2032218"/>
                  <a:gd name="connsiteY0" fmla="*/ 685802 h 1309689"/>
                  <a:gd name="connsiteX1" fmla="*/ 1764504 w 2032218"/>
                  <a:gd name="connsiteY1" fmla="*/ 1309689 h 1309689"/>
                  <a:gd name="connsiteX2" fmla="*/ 1738309 w 2032218"/>
                  <a:gd name="connsiteY2" fmla="*/ 0 h 1309689"/>
                  <a:gd name="connsiteX3" fmla="*/ 1585 w 2032218"/>
                  <a:gd name="connsiteY3" fmla="*/ 649291 h 1309689"/>
                  <a:gd name="connsiteX4" fmla="*/ 0 w 2032218"/>
                  <a:gd name="connsiteY4" fmla="*/ 685802 h 1309689"/>
                  <a:gd name="connsiteX0" fmla="*/ 7962 w 2040180"/>
                  <a:gd name="connsiteY0" fmla="*/ 685802 h 1309689"/>
                  <a:gd name="connsiteX1" fmla="*/ 1772466 w 2040180"/>
                  <a:gd name="connsiteY1" fmla="*/ 1309689 h 1309689"/>
                  <a:gd name="connsiteX2" fmla="*/ 1746271 w 2040180"/>
                  <a:gd name="connsiteY2" fmla="*/ 0 h 1309689"/>
                  <a:gd name="connsiteX3" fmla="*/ 22 w 2040180"/>
                  <a:gd name="connsiteY3" fmla="*/ 513560 h 1309689"/>
                  <a:gd name="connsiteX4" fmla="*/ 7962 w 2040180"/>
                  <a:gd name="connsiteY4" fmla="*/ 685802 h 1309689"/>
                  <a:gd name="connsiteX0" fmla="*/ 5589 w 2040188"/>
                  <a:gd name="connsiteY0" fmla="*/ 657227 h 1309689"/>
                  <a:gd name="connsiteX1" fmla="*/ 1772474 w 2040188"/>
                  <a:gd name="connsiteY1" fmla="*/ 1309689 h 1309689"/>
                  <a:gd name="connsiteX2" fmla="*/ 1746279 w 2040188"/>
                  <a:gd name="connsiteY2" fmla="*/ 0 h 1309689"/>
                  <a:gd name="connsiteX3" fmla="*/ 30 w 2040188"/>
                  <a:gd name="connsiteY3" fmla="*/ 513560 h 1309689"/>
                  <a:gd name="connsiteX4" fmla="*/ 5589 w 2040188"/>
                  <a:gd name="connsiteY4" fmla="*/ 657227 h 1309689"/>
                  <a:gd name="connsiteX0" fmla="*/ 10 w 2034609"/>
                  <a:gd name="connsiteY0" fmla="*/ 671357 h 1323819"/>
                  <a:gd name="connsiteX1" fmla="*/ 1766895 w 2034609"/>
                  <a:gd name="connsiteY1" fmla="*/ 1323819 h 1323819"/>
                  <a:gd name="connsiteX2" fmla="*/ 1740700 w 2034609"/>
                  <a:gd name="connsiteY2" fmla="*/ 14130 h 1323819"/>
                  <a:gd name="connsiteX3" fmla="*/ 10 w 2034609"/>
                  <a:gd name="connsiteY3" fmla="*/ 671357 h 1323819"/>
                  <a:gd name="connsiteX0" fmla="*/ 0 w 2034599"/>
                  <a:gd name="connsiteY0" fmla="*/ 668091 h 1320553"/>
                  <a:gd name="connsiteX1" fmla="*/ 1766885 w 2034599"/>
                  <a:gd name="connsiteY1" fmla="*/ 1320553 h 1320553"/>
                  <a:gd name="connsiteX2" fmla="*/ 1740690 w 2034599"/>
                  <a:gd name="connsiteY2" fmla="*/ 10864 h 1320553"/>
                  <a:gd name="connsiteX3" fmla="*/ 0 w 2034599"/>
                  <a:gd name="connsiteY3" fmla="*/ 668091 h 1320553"/>
                  <a:gd name="connsiteX0" fmla="*/ 0 w 1984592"/>
                  <a:gd name="connsiteY0" fmla="*/ 661043 h 1320648"/>
                  <a:gd name="connsiteX1" fmla="*/ 1716878 w 1984592"/>
                  <a:gd name="connsiteY1" fmla="*/ 1320648 h 1320648"/>
                  <a:gd name="connsiteX2" fmla="*/ 1690683 w 1984592"/>
                  <a:gd name="connsiteY2" fmla="*/ 10959 h 1320648"/>
                  <a:gd name="connsiteX3" fmla="*/ 0 w 1984592"/>
                  <a:gd name="connsiteY3" fmla="*/ 661043 h 1320648"/>
                  <a:gd name="connsiteX0" fmla="*/ 0 w 2063174"/>
                  <a:gd name="connsiteY0" fmla="*/ 661043 h 1320648"/>
                  <a:gd name="connsiteX1" fmla="*/ 1795460 w 2063174"/>
                  <a:gd name="connsiteY1" fmla="*/ 1320648 h 1320648"/>
                  <a:gd name="connsiteX2" fmla="*/ 1769265 w 2063174"/>
                  <a:gd name="connsiteY2" fmla="*/ 10959 h 1320648"/>
                  <a:gd name="connsiteX3" fmla="*/ 0 w 2063174"/>
                  <a:gd name="connsiteY3" fmla="*/ 661043 h 1320648"/>
                  <a:gd name="connsiteX0" fmla="*/ 0 w 1998881"/>
                  <a:gd name="connsiteY0" fmla="*/ 658694 h 1320680"/>
                  <a:gd name="connsiteX1" fmla="*/ 1731167 w 1998881"/>
                  <a:gd name="connsiteY1" fmla="*/ 1320680 h 1320680"/>
                  <a:gd name="connsiteX2" fmla="*/ 1704972 w 1998881"/>
                  <a:gd name="connsiteY2" fmla="*/ 10991 h 1320680"/>
                  <a:gd name="connsiteX3" fmla="*/ 0 w 1998881"/>
                  <a:gd name="connsiteY3" fmla="*/ 658694 h 1320680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1998881"/>
                  <a:gd name="connsiteY0" fmla="*/ 647703 h 1309689"/>
                  <a:gd name="connsiteX1" fmla="*/ 1731167 w 1998881"/>
                  <a:gd name="connsiteY1" fmla="*/ 1309689 h 1309689"/>
                  <a:gd name="connsiteX2" fmla="*/ 1704972 w 1998881"/>
                  <a:gd name="connsiteY2" fmla="*/ 0 h 1309689"/>
                  <a:gd name="connsiteX3" fmla="*/ 0 w 1998881"/>
                  <a:gd name="connsiteY3" fmla="*/ 647703 h 1309689"/>
                  <a:gd name="connsiteX0" fmla="*/ 0 w 2013169"/>
                  <a:gd name="connsiteY0" fmla="*/ 645322 h 1309689"/>
                  <a:gd name="connsiteX1" fmla="*/ 1745455 w 2013169"/>
                  <a:gd name="connsiteY1" fmla="*/ 1309689 h 1309689"/>
                  <a:gd name="connsiteX2" fmla="*/ 1719260 w 2013169"/>
                  <a:gd name="connsiteY2" fmla="*/ 0 h 1309689"/>
                  <a:gd name="connsiteX3" fmla="*/ 0 w 2013169"/>
                  <a:gd name="connsiteY3" fmla="*/ 645322 h 1309689"/>
                  <a:gd name="connsiteX0" fmla="*/ 0 w 1996500"/>
                  <a:gd name="connsiteY0" fmla="*/ 645322 h 1309689"/>
                  <a:gd name="connsiteX1" fmla="*/ 1728786 w 1996500"/>
                  <a:gd name="connsiteY1" fmla="*/ 1309689 h 1309689"/>
                  <a:gd name="connsiteX2" fmla="*/ 1702591 w 1996500"/>
                  <a:gd name="connsiteY2" fmla="*/ 0 h 1309689"/>
                  <a:gd name="connsiteX3" fmla="*/ 0 w 1996500"/>
                  <a:gd name="connsiteY3" fmla="*/ 645322 h 1309689"/>
                  <a:gd name="connsiteX0" fmla="*/ 0 w 2025075"/>
                  <a:gd name="connsiteY0" fmla="*/ 647703 h 1309689"/>
                  <a:gd name="connsiteX1" fmla="*/ 1757361 w 2025075"/>
                  <a:gd name="connsiteY1" fmla="*/ 1309689 h 1309689"/>
                  <a:gd name="connsiteX2" fmla="*/ 1731166 w 2025075"/>
                  <a:gd name="connsiteY2" fmla="*/ 0 h 1309689"/>
                  <a:gd name="connsiteX3" fmla="*/ 0 w 2025075"/>
                  <a:gd name="connsiteY3" fmla="*/ 647703 h 1309689"/>
                  <a:gd name="connsiteX0" fmla="*/ 0 w 2020313"/>
                  <a:gd name="connsiteY0" fmla="*/ 645322 h 1309689"/>
                  <a:gd name="connsiteX1" fmla="*/ 1752599 w 2020313"/>
                  <a:gd name="connsiteY1" fmla="*/ 1309689 h 1309689"/>
                  <a:gd name="connsiteX2" fmla="*/ 1726404 w 2020313"/>
                  <a:gd name="connsiteY2" fmla="*/ 0 h 1309689"/>
                  <a:gd name="connsiteX3" fmla="*/ 0 w 2020313"/>
                  <a:gd name="connsiteY3" fmla="*/ 645322 h 130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20313" h="1309689">
                    <a:moveTo>
                      <a:pt x="0" y="645322"/>
                    </a:moveTo>
                    <a:cubicBezTo>
                      <a:pt x="397668" y="625478"/>
                      <a:pt x="1381124" y="1019971"/>
                      <a:pt x="1752599" y="1309689"/>
                    </a:cubicBezTo>
                    <a:cubicBezTo>
                      <a:pt x="2129233" y="772320"/>
                      <a:pt x="2097481" y="472281"/>
                      <a:pt x="1726404" y="0"/>
                    </a:cubicBezTo>
                    <a:cubicBezTo>
                      <a:pt x="1346198" y="312737"/>
                      <a:pt x="414734" y="622304"/>
                      <a:pt x="0" y="645322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9BF7032-BBE6-409D-8EF8-9A97AD8FDD24}"/>
                  </a:ext>
                </a:extLst>
              </p:cNvPr>
              <p:cNvSpPr/>
              <p:nvPr/>
            </p:nvSpPr>
            <p:spPr>
              <a:xfrm>
                <a:off x="2828919" y="2012813"/>
                <a:ext cx="495304" cy="75919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C1EA4FFF-46A3-476A-82D6-5C8BA77B5F98}"/>
                  </a:ext>
                </a:extLst>
              </p:cNvPr>
              <p:cNvGrpSpPr/>
              <p:nvPr/>
            </p:nvGrpSpPr>
            <p:grpSpPr>
              <a:xfrm>
                <a:off x="1352548" y="1533525"/>
                <a:ext cx="2050352" cy="1714530"/>
                <a:chOff x="1352548" y="1533525"/>
                <a:chExt cx="2050352" cy="171453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2FE333A-CAF8-4148-9A68-D262DF9A3CB4}"/>
                    </a:ext>
                  </a:extLst>
                </p:cNvPr>
                <p:cNvSpPr/>
                <p:nvPr/>
              </p:nvSpPr>
              <p:spPr>
                <a:xfrm>
                  <a:off x="1352549" y="1533525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527FA783-7089-4672-A373-F9E06D9C9754}"/>
                    </a:ext>
                  </a:extLst>
                </p:cNvPr>
                <p:cNvSpPr/>
                <p:nvPr/>
              </p:nvSpPr>
              <p:spPr>
                <a:xfrm flipV="1">
                  <a:off x="1352548" y="2390790"/>
                  <a:ext cx="1971675" cy="857265"/>
                </a:xfrm>
                <a:custGeom>
                  <a:avLst/>
                  <a:gdLst>
                    <a:gd name="connsiteX0" fmla="*/ 0 w 2809875"/>
                    <a:gd name="connsiteY0" fmla="*/ 1514475 h 1514475"/>
                    <a:gd name="connsiteX1" fmla="*/ 2057400 w 2809875"/>
                    <a:gd name="connsiteY1" fmla="*/ 704850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1295400 w 2809875"/>
                    <a:gd name="connsiteY2" fmla="*/ 1247775 h 1514475"/>
                    <a:gd name="connsiteX3" fmla="*/ 2809875 w 2809875"/>
                    <a:gd name="connsiteY3" fmla="*/ 0 h 1514475"/>
                    <a:gd name="connsiteX4" fmla="*/ 2809875 w 2809875"/>
                    <a:gd name="connsiteY4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3" fmla="*/ 2809875 w 2809875"/>
                    <a:gd name="connsiteY3" fmla="*/ 0 h 1514475"/>
                    <a:gd name="connsiteX0" fmla="*/ 0 w 2809875"/>
                    <a:gd name="connsiteY0" fmla="*/ 1514475 h 1514475"/>
                    <a:gd name="connsiteX1" fmla="*/ 1295400 w 2809875"/>
                    <a:gd name="connsiteY1" fmla="*/ 1247775 h 1514475"/>
                    <a:gd name="connsiteX2" fmla="*/ 2809875 w 2809875"/>
                    <a:gd name="connsiteY2" fmla="*/ 0 h 1514475"/>
                    <a:gd name="connsiteX0" fmla="*/ 0 w 2038350"/>
                    <a:gd name="connsiteY0" fmla="*/ 790575 h 790575"/>
                    <a:gd name="connsiteX1" fmla="*/ 1295400 w 2038350"/>
                    <a:gd name="connsiteY1" fmla="*/ 523875 h 790575"/>
                    <a:gd name="connsiteX2" fmla="*/ 2038350 w 2038350"/>
                    <a:gd name="connsiteY2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75"/>
                    <a:gd name="connsiteX1" fmla="*/ 2038350 w 2038350"/>
                    <a:gd name="connsiteY1" fmla="*/ 0 h 790575"/>
                    <a:gd name="connsiteX0" fmla="*/ 0 w 2038350"/>
                    <a:gd name="connsiteY0" fmla="*/ 790575 h 790589"/>
                    <a:gd name="connsiteX1" fmla="*/ 2038350 w 2038350"/>
                    <a:gd name="connsiteY1" fmla="*/ 0 h 790589"/>
                    <a:gd name="connsiteX0" fmla="*/ 0 w 1971675"/>
                    <a:gd name="connsiteY0" fmla="*/ 857250 h 857262"/>
                    <a:gd name="connsiteX1" fmla="*/ 1971675 w 1971675"/>
                    <a:gd name="connsiteY1" fmla="*/ 0 h 857262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7"/>
                    <a:gd name="connsiteX1" fmla="*/ 1971675 w 1971675"/>
                    <a:gd name="connsiteY1" fmla="*/ 0 h 857267"/>
                    <a:gd name="connsiteX0" fmla="*/ 0 w 1971675"/>
                    <a:gd name="connsiteY0" fmla="*/ 857250 h 857265"/>
                    <a:gd name="connsiteX1" fmla="*/ 1971675 w 1971675"/>
                    <a:gd name="connsiteY1" fmla="*/ 0 h 85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71675" h="857265">
                      <a:moveTo>
                        <a:pt x="0" y="857250"/>
                      </a:moveTo>
                      <a:cubicBezTo>
                        <a:pt x="555625" y="860425"/>
                        <a:pt x="1701800" y="387350"/>
                        <a:pt x="1971675" y="0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4560D977-9268-4E05-890A-3A5BBE74921A}"/>
                    </a:ext>
                  </a:extLst>
                </p:cNvPr>
                <p:cNvSpPr/>
                <p:nvPr/>
              </p:nvSpPr>
              <p:spPr>
                <a:xfrm>
                  <a:off x="3112294" y="1747836"/>
                  <a:ext cx="290606" cy="1307307"/>
                </a:xfrm>
                <a:custGeom>
                  <a:avLst/>
                  <a:gdLst>
                    <a:gd name="connsiteX0" fmla="*/ 0 w 428625"/>
                    <a:gd name="connsiteY0" fmla="*/ 0 h 1209675"/>
                    <a:gd name="connsiteX1" fmla="*/ 428625 w 428625"/>
                    <a:gd name="connsiteY1" fmla="*/ 609600 h 1209675"/>
                    <a:gd name="connsiteX2" fmla="*/ 0 w 428625"/>
                    <a:gd name="connsiteY2" fmla="*/ 1209675 h 1209675"/>
                    <a:gd name="connsiteX3" fmla="*/ 0 w 428625"/>
                    <a:gd name="connsiteY3" fmla="*/ 1209675 h 1209675"/>
                    <a:gd name="connsiteX0" fmla="*/ 0 w 485928"/>
                    <a:gd name="connsiteY0" fmla="*/ 0 h 1257300"/>
                    <a:gd name="connsiteX1" fmla="*/ 485775 w 485928"/>
                    <a:gd name="connsiteY1" fmla="*/ 657225 h 1257300"/>
                    <a:gd name="connsiteX2" fmla="*/ 57150 w 485928"/>
                    <a:gd name="connsiteY2" fmla="*/ 1257300 h 1257300"/>
                    <a:gd name="connsiteX3" fmla="*/ 57150 w 485928"/>
                    <a:gd name="connsiteY3" fmla="*/ 1257300 h 1257300"/>
                    <a:gd name="connsiteX0" fmla="*/ 0 w 505093"/>
                    <a:gd name="connsiteY0" fmla="*/ 0 h 1304925"/>
                    <a:gd name="connsiteX1" fmla="*/ 504825 w 505093"/>
                    <a:gd name="connsiteY1" fmla="*/ 704850 h 1304925"/>
                    <a:gd name="connsiteX2" fmla="*/ 76200 w 505093"/>
                    <a:gd name="connsiteY2" fmla="*/ 1304925 h 1304925"/>
                    <a:gd name="connsiteX3" fmla="*/ 76200 w 505093"/>
                    <a:gd name="connsiteY3" fmla="*/ 1304925 h 1304925"/>
                    <a:gd name="connsiteX0" fmla="*/ 0 w 307746"/>
                    <a:gd name="connsiteY0" fmla="*/ 0 h 1304925"/>
                    <a:gd name="connsiteX1" fmla="*/ 307181 w 307746"/>
                    <a:gd name="connsiteY1" fmla="*/ 638175 h 1304925"/>
                    <a:gd name="connsiteX2" fmla="*/ 76200 w 307746"/>
                    <a:gd name="connsiteY2" fmla="*/ 1304925 h 1304925"/>
                    <a:gd name="connsiteX3" fmla="*/ 76200 w 307746"/>
                    <a:gd name="connsiteY3" fmla="*/ 1304925 h 1304925"/>
                    <a:gd name="connsiteX0" fmla="*/ 0 w 307986"/>
                    <a:gd name="connsiteY0" fmla="*/ 0 h 1304925"/>
                    <a:gd name="connsiteX1" fmla="*/ 307181 w 307986"/>
                    <a:gd name="connsiteY1" fmla="*/ 638175 h 1304925"/>
                    <a:gd name="connsiteX2" fmla="*/ 76200 w 307986"/>
                    <a:gd name="connsiteY2" fmla="*/ 1304925 h 1304925"/>
                    <a:gd name="connsiteX3" fmla="*/ 76200 w 307986"/>
                    <a:gd name="connsiteY3" fmla="*/ 1304925 h 1304925"/>
                    <a:gd name="connsiteX0" fmla="*/ 0 w 307200"/>
                    <a:gd name="connsiteY0" fmla="*/ 0 h 1304925"/>
                    <a:gd name="connsiteX1" fmla="*/ 307181 w 307200"/>
                    <a:gd name="connsiteY1" fmla="*/ 638175 h 1304925"/>
                    <a:gd name="connsiteX2" fmla="*/ 76200 w 307200"/>
                    <a:gd name="connsiteY2" fmla="*/ 1304925 h 1304925"/>
                    <a:gd name="connsiteX3" fmla="*/ 76200 w 307200"/>
                    <a:gd name="connsiteY3" fmla="*/ 1304925 h 1304925"/>
                    <a:gd name="connsiteX0" fmla="*/ 0 w 328629"/>
                    <a:gd name="connsiteY0" fmla="*/ 0 h 1304925"/>
                    <a:gd name="connsiteX1" fmla="*/ 328613 w 328629"/>
                    <a:gd name="connsiteY1" fmla="*/ 652463 h 1304925"/>
                    <a:gd name="connsiteX2" fmla="*/ 76200 w 328629"/>
                    <a:gd name="connsiteY2" fmla="*/ 1304925 h 1304925"/>
                    <a:gd name="connsiteX3" fmla="*/ 76200 w 328629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3" fmla="*/ 76200 w 328626"/>
                    <a:gd name="connsiteY3" fmla="*/ 1304925 h 1304925"/>
                    <a:gd name="connsiteX0" fmla="*/ 0 w 328626"/>
                    <a:gd name="connsiteY0" fmla="*/ 0 h 1304925"/>
                    <a:gd name="connsiteX1" fmla="*/ 328613 w 328626"/>
                    <a:gd name="connsiteY1" fmla="*/ 652463 h 1304925"/>
                    <a:gd name="connsiteX2" fmla="*/ 76200 w 328626"/>
                    <a:gd name="connsiteY2" fmla="*/ 1304925 h 1304925"/>
                    <a:gd name="connsiteX0" fmla="*/ 7144 w 335764"/>
                    <a:gd name="connsiteY0" fmla="*/ 0 h 1285875"/>
                    <a:gd name="connsiteX1" fmla="*/ 335757 w 335764"/>
                    <a:gd name="connsiteY1" fmla="*/ 652463 h 1285875"/>
                    <a:gd name="connsiteX2" fmla="*/ 0 w 335764"/>
                    <a:gd name="connsiteY2" fmla="*/ 1285875 h 1285875"/>
                    <a:gd name="connsiteX0" fmla="*/ 0 w 328835"/>
                    <a:gd name="connsiteY0" fmla="*/ 0 h 1312069"/>
                    <a:gd name="connsiteX1" fmla="*/ 328613 w 328835"/>
                    <a:gd name="connsiteY1" fmla="*/ 652463 h 1312069"/>
                    <a:gd name="connsiteX2" fmla="*/ 40481 w 328835"/>
                    <a:gd name="connsiteY2" fmla="*/ 1312069 h 1312069"/>
                    <a:gd name="connsiteX0" fmla="*/ 0 w 312024"/>
                    <a:gd name="connsiteY0" fmla="*/ 0 h 1307307"/>
                    <a:gd name="connsiteX1" fmla="*/ 311945 w 312024"/>
                    <a:gd name="connsiteY1" fmla="*/ 647701 h 1307307"/>
                    <a:gd name="connsiteX2" fmla="*/ 23813 w 312024"/>
                    <a:gd name="connsiteY2" fmla="*/ 1307307 h 1307307"/>
                    <a:gd name="connsiteX0" fmla="*/ 0 w 278710"/>
                    <a:gd name="connsiteY0" fmla="*/ 0 h 1307307"/>
                    <a:gd name="connsiteX1" fmla="*/ 278608 w 278710"/>
                    <a:gd name="connsiteY1" fmla="*/ 650082 h 1307307"/>
                    <a:gd name="connsiteX2" fmla="*/ 23813 w 278710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7745"/>
                    <a:gd name="connsiteY0" fmla="*/ 0 h 1307307"/>
                    <a:gd name="connsiteX1" fmla="*/ 297658 w 297745"/>
                    <a:gd name="connsiteY1" fmla="*/ 652464 h 1307307"/>
                    <a:gd name="connsiteX2" fmla="*/ 23813 w 297745"/>
                    <a:gd name="connsiteY2" fmla="*/ 1307307 h 1307307"/>
                    <a:gd name="connsiteX0" fmla="*/ 0 w 290606"/>
                    <a:gd name="connsiteY0" fmla="*/ 0 h 1307307"/>
                    <a:gd name="connsiteX1" fmla="*/ 290514 w 290606"/>
                    <a:gd name="connsiteY1" fmla="*/ 652464 h 1307307"/>
                    <a:gd name="connsiteX2" fmla="*/ 23813 w 290606"/>
                    <a:gd name="connsiteY2" fmla="*/ 1307307 h 1307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606" h="1307307">
                      <a:moveTo>
                        <a:pt x="0" y="0"/>
                      </a:moveTo>
                      <a:cubicBezTo>
                        <a:pt x="190499" y="258763"/>
                        <a:pt x="286545" y="434580"/>
                        <a:pt x="290514" y="652464"/>
                      </a:cubicBezTo>
                      <a:cubicBezTo>
                        <a:pt x="294483" y="870348"/>
                        <a:pt x="170657" y="1091407"/>
                        <a:pt x="23813" y="1307307"/>
                      </a:cubicBezTo>
                    </a:path>
                  </a:pathLst>
                </a:custGeom>
                <a:noFill/>
                <a:ln w="76200"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93FCE04-FFF7-4194-83C1-29FF9F5C8653}"/>
                  </a:ext>
                </a:extLst>
              </p:cNvPr>
              <p:cNvSpPr/>
              <p:nvPr/>
            </p:nvSpPr>
            <p:spPr>
              <a:xfrm>
                <a:off x="2985415" y="2202589"/>
                <a:ext cx="304800" cy="361949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E2CAD36-EE15-4439-82C6-E9CB09F9CF6E}"/>
                </a:ext>
              </a:extLst>
            </p:cNvPr>
            <p:cNvGrpSpPr/>
            <p:nvPr/>
          </p:nvGrpSpPr>
          <p:grpSpPr>
            <a:xfrm>
              <a:off x="9365718" y="2819890"/>
              <a:ext cx="1180362" cy="1198499"/>
              <a:chOff x="6032473" y="1838325"/>
              <a:chExt cx="1708177" cy="1734424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2491225-854F-47B6-A6FA-D5E379C50959}"/>
                  </a:ext>
                </a:extLst>
              </p:cNvPr>
              <p:cNvSpPr/>
              <p:nvPr/>
            </p:nvSpPr>
            <p:spPr>
              <a:xfrm>
                <a:off x="6330950" y="2187675"/>
                <a:ext cx="1028700" cy="1028700"/>
              </a:xfrm>
              <a:prstGeom prst="ellipse">
                <a:avLst/>
              </a:prstGeom>
              <a:solidFill>
                <a:srgbClr val="FFCC00"/>
              </a:solidFill>
              <a:ln w="7620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E516339-75AB-4858-9B3D-66BD69F5BA12}"/>
                  </a:ext>
                </a:extLst>
              </p:cNvPr>
              <p:cNvCxnSpPr/>
              <p:nvPr/>
            </p:nvCxnSpPr>
            <p:spPr>
              <a:xfrm>
                <a:off x="6781800" y="1838325"/>
                <a:ext cx="0" cy="26987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E417FD5-59B0-42B7-8940-E33AE5F39E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16675" y="1917800"/>
                <a:ext cx="152400" cy="24732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D254BDC-64DB-42F3-8174-17A4DE6DE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2850" y="2188532"/>
                <a:ext cx="88900" cy="1178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45D2275-F95A-4349-AA61-E7400BA57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41972" y="2376935"/>
                <a:ext cx="238178" cy="1186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5DC04B-7316-4F16-9889-3AB035048C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99122" y="2733309"/>
                <a:ext cx="127053" cy="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5A43A79-4E48-459A-BE19-B8C6FA9DC2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32473" y="2977322"/>
                <a:ext cx="254027" cy="12111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4EAD46AE-FC4F-4458-993B-166DC35010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223" y="3126207"/>
                <a:ext cx="98452" cy="13439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8DBBA72-48D1-46D3-BCCB-F081C781A5E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226" y="1959344"/>
                <a:ext cx="47571" cy="164278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8F07920-DFD0-41F8-8089-1D41CE4299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19954" y="1973262"/>
                <a:ext cx="92175" cy="25711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14E18328-BC7D-4077-85E4-3BC9D88A80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64362" y="2298983"/>
                <a:ext cx="154066" cy="79285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7A9F87C-6A48-4D9D-AB31-36E0D6DB18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51753" y="2587718"/>
                <a:ext cx="288897" cy="39643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3A0D8D1-C013-4E8D-92A2-7AE6EC2C9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41395" y="2855976"/>
                <a:ext cx="115105" cy="33274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B56E7553-5910-4015-922A-F7AB40BF6D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40197" y="3071795"/>
                <a:ext cx="256004" cy="188802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8187C9F6-1EF6-4EF5-B4B5-4953820CBF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8039" y="3254340"/>
                <a:ext cx="128002" cy="21439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A99CA10-9DB4-44EC-AFCB-35A96190FA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881" y="3295850"/>
                <a:ext cx="33244" cy="172887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2956C7C-CB7D-4052-BAFA-3635EC737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654800" y="3295849"/>
                <a:ext cx="72691" cy="276900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6DA8F5-B192-4460-BA75-3DF34A9BD2F2}"/>
                </a:ext>
              </a:extLst>
            </p:cNvPr>
            <p:cNvGrpSpPr/>
            <p:nvPr/>
          </p:nvGrpSpPr>
          <p:grpSpPr>
            <a:xfrm>
              <a:off x="3088648" y="5974855"/>
              <a:ext cx="6014703" cy="806945"/>
              <a:chOff x="3111253" y="4883740"/>
              <a:chExt cx="6014703" cy="80694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A1DF2E4-F7E1-4F29-A5DA-F5C2C6569799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98D6A59-92AE-415B-B4E4-2A5682297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659033C-AB95-4E2A-B57F-737F9061D038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27D384-C431-46A0-AEEB-FEA0E7254D1D}"/>
                </a:ext>
              </a:extLst>
            </p:cNvPr>
            <p:cNvGrpSpPr/>
            <p:nvPr/>
          </p:nvGrpSpPr>
          <p:grpSpPr>
            <a:xfrm rot="10800000">
              <a:off x="3088648" y="1333140"/>
              <a:ext cx="6014703" cy="806945"/>
              <a:chOff x="3111253" y="4883740"/>
              <a:chExt cx="6014703" cy="80694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A2351F5-A333-496B-A5C1-EC7D2E0872AA}"/>
                  </a:ext>
                </a:extLst>
              </p:cNvPr>
              <p:cNvSpPr/>
              <p:nvPr/>
            </p:nvSpPr>
            <p:spPr>
              <a:xfrm>
                <a:off x="3111253" y="4883740"/>
                <a:ext cx="6009887" cy="62732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D4F8B11-E41B-4302-8345-C1698BCA6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1253" y="4885328"/>
                <a:ext cx="6009887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D476A1C5-C440-4146-B8E1-C73F75F3F74D}"/>
                  </a:ext>
                </a:extLst>
              </p:cNvPr>
              <p:cNvSpPr/>
              <p:nvPr/>
            </p:nvSpPr>
            <p:spPr>
              <a:xfrm>
                <a:off x="3111253" y="5196809"/>
                <a:ext cx="6014703" cy="493876"/>
              </a:xfrm>
              <a:custGeom>
                <a:avLst/>
                <a:gdLst>
                  <a:gd name="connsiteX0" fmla="*/ 0 w 792480"/>
                  <a:gd name="connsiteY0" fmla="*/ 251460 h 251460"/>
                  <a:gd name="connsiteX1" fmla="*/ 792480 w 792480"/>
                  <a:gd name="connsiteY1" fmla="*/ 0 h 25146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0" fmla="*/ 0 w 746760"/>
                  <a:gd name="connsiteY0" fmla="*/ 236220 h 236220"/>
                  <a:gd name="connsiteX1" fmla="*/ 746760 w 746760"/>
                  <a:gd name="connsiteY1" fmla="*/ 0 h 236220"/>
                  <a:gd name="connsiteX2" fmla="*/ 746760 w 746760"/>
                  <a:gd name="connsiteY2" fmla="*/ 0 h 236220"/>
                  <a:gd name="connsiteX0" fmla="*/ 0 w 1554480"/>
                  <a:gd name="connsiteY0" fmla="*/ 236220 h 236220"/>
                  <a:gd name="connsiteX1" fmla="*/ 746760 w 1554480"/>
                  <a:gd name="connsiteY1" fmla="*/ 0 h 236220"/>
                  <a:gd name="connsiteX2" fmla="*/ 1554480 w 1554480"/>
                  <a:gd name="connsiteY2" fmla="*/ 220980 h 236220"/>
                  <a:gd name="connsiteX0" fmla="*/ 0 w 1614311"/>
                  <a:gd name="connsiteY0" fmla="*/ 236220 h 251460"/>
                  <a:gd name="connsiteX1" fmla="*/ 746760 w 1614311"/>
                  <a:gd name="connsiteY1" fmla="*/ 0 h 251460"/>
                  <a:gd name="connsiteX2" fmla="*/ 1554480 w 1614311"/>
                  <a:gd name="connsiteY2" fmla="*/ 220980 h 251460"/>
                  <a:gd name="connsiteX3" fmla="*/ 1554480 w 1614311"/>
                  <a:gd name="connsiteY3" fmla="*/ 251460 h 251460"/>
                  <a:gd name="connsiteX0" fmla="*/ 0 w 2240280"/>
                  <a:gd name="connsiteY0" fmla="*/ 236220 h 236220"/>
                  <a:gd name="connsiteX1" fmla="*/ 746760 w 2240280"/>
                  <a:gd name="connsiteY1" fmla="*/ 0 h 236220"/>
                  <a:gd name="connsiteX2" fmla="*/ 1554480 w 2240280"/>
                  <a:gd name="connsiteY2" fmla="*/ 220980 h 236220"/>
                  <a:gd name="connsiteX3" fmla="*/ 2240280 w 2240280"/>
                  <a:gd name="connsiteY3" fmla="*/ 30480 h 236220"/>
                  <a:gd name="connsiteX0" fmla="*/ 0 w 2293321"/>
                  <a:gd name="connsiteY0" fmla="*/ 236220 h 236220"/>
                  <a:gd name="connsiteX1" fmla="*/ 746760 w 2293321"/>
                  <a:gd name="connsiteY1" fmla="*/ 0 h 236220"/>
                  <a:gd name="connsiteX2" fmla="*/ 1554480 w 2293321"/>
                  <a:gd name="connsiteY2" fmla="*/ 220980 h 236220"/>
                  <a:gd name="connsiteX3" fmla="*/ 2240280 w 2293321"/>
                  <a:gd name="connsiteY3" fmla="*/ 30480 h 236220"/>
                  <a:gd name="connsiteX4" fmla="*/ 2247899 w 2293321"/>
                  <a:gd name="connsiteY4" fmla="*/ 45720 h 236220"/>
                  <a:gd name="connsiteX0" fmla="*/ 0 w 3002279"/>
                  <a:gd name="connsiteY0" fmla="*/ 236220 h 236220"/>
                  <a:gd name="connsiteX1" fmla="*/ 746760 w 3002279"/>
                  <a:gd name="connsiteY1" fmla="*/ 0 h 236220"/>
                  <a:gd name="connsiteX2" fmla="*/ 1554480 w 3002279"/>
                  <a:gd name="connsiteY2" fmla="*/ 220980 h 236220"/>
                  <a:gd name="connsiteX3" fmla="*/ 2240280 w 3002279"/>
                  <a:gd name="connsiteY3" fmla="*/ 30480 h 236220"/>
                  <a:gd name="connsiteX4" fmla="*/ 3002279 w 3002279"/>
                  <a:gd name="connsiteY4" fmla="*/ 228600 h 236220"/>
                  <a:gd name="connsiteX0" fmla="*/ 0 w 3054534"/>
                  <a:gd name="connsiteY0" fmla="*/ 236220 h 245665"/>
                  <a:gd name="connsiteX1" fmla="*/ 746760 w 3054534"/>
                  <a:gd name="connsiteY1" fmla="*/ 0 h 245665"/>
                  <a:gd name="connsiteX2" fmla="*/ 1554480 w 3054534"/>
                  <a:gd name="connsiteY2" fmla="*/ 220980 h 245665"/>
                  <a:gd name="connsiteX3" fmla="*/ 2240280 w 3054534"/>
                  <a:gd name="connsiteY3" fmla="*/ 30480 h 245665"/>
                  <a:gd name="connsiteX4" fmla="*/ 3002279 w 3054534"/>
                  <a:gd name="connsiteY4" fmla="*/ 228600 h 245665"/>
                  <a:gd name="connsiteX5" fmla="*/ 2987039 w 3054534"/>
                  <a:gd name="connsiteY5" fmla="*/ 236220 h 245665"/>
                  <a:gd name="connsiteX0" fmla="*/ 0 w 3718571"/>
                  <a:gd name="connsiteY0" fmla="*/ 236220 h 236220"/>
                  <a:gd name="connsiteX1" fmla="*/ 746760 w 3718571"/>
                  <a:gd name="connsiteY1" fmla="*/ 0 h 236220"/>
                  <a:gd name="connsiteX2" fmla="*/ 1554480 w 3718571"/>
                  <a:gd name="connsiteY2" fmla="*/ 220980 h 236220"/>
                  <a:gd name="connsiteX3" fmla="*/ 2240280 w 3718571"/>
                  <a:gd name="connsiteY3" fmla="*/ 30480 h 236220"/>
                  <a:gd name="connsiteX4" fmla="*/ 3002279 w 3718571"/>
                  <a:gd name="connsiteY4" fmla="*/ 228600 h 236220"/>
                  <a:gd name="connsiteX5" fmla="*/ 3718559 w 3718571"/>
                  <a:gd name="connsiteY5" fmla="*/ 15240 h 236220"/>
                  <a:gd name="connsiteX0" fmla="*/ 0 w 3769479"/>
                  <a:gd name="connsiteY0" fmla="*/ 236220 h 236220"/>
                  <a:gd name="connsiteX1" fmla="*/ 746760 w 3769479"/>
                  <a:gd name="connsiteY1" fmla="*/ 0 h 236220"/>
                  <a:gd name="connsiteX2" fmla="*/ 1554480 w 3769479"/>
                  <a:gd name="connsiteY2" fmla="*/ 220980 h 236220"/>
                  <a:gd name="connsiteX3" fmla="*/ 2240280 w 3769479"/>
                  <a:gd name="connsiteY3" fmla="*/ 30480 h 236220"/>
                  <a:gd name="connsiteX4" fmla="*/ 3002279 w 3769479"/>
                  <a:gd name="connsiteY4" fmla="*/ 228600 h 236220"/>
                  <a:gd name="connsiteX5" fmla="*/ 3718559 w 3769479"/>
                  <a:gd name="connsiteY5" fmla="*/ 15240 h 236220"/>
                  <a:gd name="connsiteX6" fmla="*/ 3710938 w 3769479"/>
                  <a:gd name="connsiteY6" fmla="*/ 30480 h 236220"/>
                  <a:gd name="connsiteX0" fmla="*/ 0 w 4457701"/>
                  <a:gd name="connsiteY0" fmla="*/ 236220 h 236220"/>
                  <a:gd name="connsiteX1" fmla="*/ 746760 w 4457701"/>
                  <a:gd name="connsiteY1" fmla="*/ 0 h 236220"/>
                  <a:gd name="connsiteX2" fmla="*/ 1554480 w 4457701"/>
                  <a:gd name="connsiteY2" fmla="*/ 220980 h 236220"/>
                  <a:gd name="connsiteX3" fmla="*/ 2240280 w 4457701"/>
                  <a:gd name="connsiteY3" fmla="*/ 30480 h 236220"/>
                  <a:gd name="connsiteX4" fmla="*/ 3002279 w 4457701"/>
                  <a:gd name="connsiteY4" fmla="*/ 228600 h 236220"/>
                  <a:gd name="connsiteX5" fmla="*/ 3718559 w 4457701"/>
                  <a:gd name="connsiteY5" fmla="*/ 15240 h 236220"/>
                  <a:gd name="connsiteX6" fmla="*/ 4457698 w 4457701"/>
                  <a:gd name="connsiteY6" fmla="*/ 236220 h 236220"/>
                  <a:gd name="connsiteX0" fmla="*/ 0 w 4517031"/>
                  <a:gd name="connsiteY0" fmla="*/ 236220 h 252588"/>
                  <a:gd name="connsiteX1" fmla="*/ 746760 w 4517031"/>
                  <a:gd name="connsiteY1" fmla="*/ 0 h 252588"/>
                  <a:gd name="connsiteX2" fmla="*/ 1554480 w 4517031"/>
                  <a:gd name="connsiteY2" fmla="*/ 220980 h 252588"/>
                  <a:gd name="connsiteX3" fmla="*/ 2240280 w 4517031"/>
                  <a:gd name="connsiteY3" fmla="*/ 30480 h 252588"/>
                  <a:gd name="connsiteX4" fmla="*/ 3002279 w 4517031"/>
                  <a:gd name="connsiteY4" fmla="*/ 228600 h 252588"/>
                  <a:gd name="connsiteX5" fmla="*/ 3718559 w 4517031"/>
                  <a:gd name="connsiteY5" fmla="*/ 15240 h 252588"/>
                  <a:gd name="connsiteX6" fmla="*/ 4457698 w 4517031"/>
                  <a:gd name="connsiteY6" fmla="*/ 236220 h 252588"/>
                  <a:gd name="connsiteX7" fmla="*/ 4472938 w 4517031"/>
                  <a:gd name="connsiteY7" fmla="*/ 236220 h 252588"/>
                  <a:gd name="connsiteX0" fmla="*/ 0 w 5265418"/>
                  <a:gd name="connsiteY0" fmla="*/ 266700 h 269799"/>
                  <a:gd name="connsiteX1" fmla="*/ 746760 w 5265418"/>
                  <a:gd name="connsiteY1" fmla="*/ 30480 h 269799"/>
                  <a:gd name="connsiteX2" fmla="*/ 1554480 w 5265418"/>
                  <a:gd name="connsiteY2" fmla="*/ 251460 h 269799"/>
                  <a:gd name="connsiteX3" fmla="*/ 2240280 w 5265418"/>
                  <a:gd name="connsiteY3" fmla="*/ 60960 h 269799"/>
                  <a:gd name="connsiteX4" fmla="*/ 3002279 w 5265418"/>
                  <a:gd name="connsiteY4" fmla="*/ 259080 h 269799"/>
                  <a:gd name="connsiteX5" fmla="*/ 3718559 w 5265418"/>
                  <a:gd name="connsiteY5" fmla="*/ 45720 h 269799"/>
                  <a:gd name="connsiteX6" fmla="*/ 4457698 w 5265418"/>
                  <a:gd name="connsiteY6" fmla="*/ 266700 h 269799"/>
                  <a:gd name="connsiteX7" fmla="*/ 5265418 w 5265418"/>
                  <a:gd name="connsiteY7" fmla="*/ 0 h 269799"/>
                  <a:gd name="connsiteX0" fmla="*/ 0 w 5325248"/>
                  <a:gd name="connsiteY0" fmla="*/ 288789 h 291888"/>
                  <a:gd name="connsiteX1" fmla="*/ 746760 w 5325248"/>
                  <a:gd name="connsiteY1" fmla="*/ 52569 h 291888"/>
                  <a:gd name="connsiteX2" fmla="*/ 1554480 w 5325248"/>
                  <a:gd name="connsiteY2" fmla="*/ 273549 h 291888"/>
                  <a:gd name="connsiteX3" fmla="*/ 2240280 w 5325248"/>
                  <a:gd name="connsiteY3" fmla="*/ 83049 h 291888"/>
                  <a:gd name="connsiteX4" fmla="*/ 3002279 w 5325248"/>
                  <a:gd name="connsiteY4" fmla="*/ 281169 h 291888"/>
                  <a:gd name="connsiteX5" fmla="*/ 3718559 w 5325248"/>
                  <a:gd name="connsiteY5" fmla="*/ 67809 h 291888"/>
                  <a:gd name="connsiteX6" fmla="*/ 4457698 w 5325248"/>
                  <a:gd name="connsiteY6" fmla="*/ 288789 h 291888"/>
                  <a:gd name="connsiteX7" fmla="*/ 5265418 w 5325248"/>
                  <a:gd name="connsiteY7" fmla="*/ 22089 h 291888"/>
                  <a:gd name="connsiteX8" fmla="*/ 5265417 w 5325248"/>
                  <a:gd name="connsiteY8" fmla="*/ 14470 h 291888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4451"/>
                  <a:gd name="connsiteX1" fmla="*/ 746760 w 6248397"/>
                  <a:gd name="connsiteY1" fmla="*/ 35132 h 274451"/>
                  <a:gd name="connsiteX2" fmla="*/ 1554480 w 6248397"/>
                  <a:gd name="connsiteY2" fmla="*/ 256112 h 274451"/>
                  <a:gd name="connsiteX3" fmla="*/ 2240280 w 6248397"/>
                  <a:gd name="connsiteY3" fmla="*/ 65612 h 274451"/>
                  <a:gd name="connsiteX4" fmla="*/ 3002279 w 6248397"/>
                  <a:gd name="connsiteY4" fmla="*/ 263732 h 274451"/>
                  <a:gd name="connsiteX5" fmla="*/ 3718559 w 6248397"/>
                  <a:gd name="connsiteY5" fmla="*/ 50372 h 274451"/>
                  <a:gd name="connsiteX6" fmla="*/ 4457698 w 6248397"/>
                  <a:gd name="connsiteY6" fmla="*/ 271352 h 274451"/>
                  <a:gd name="connsiteX7" fmla="*/ 5265418 w 6248397"/>
                  <a:gd name="connsiteY7" fmla="*/ 4652 h 274451"/>
                  <a:gd name="connsiteX8" fmla="*/ 6248397 w 6248397"/>
                  <a:gd name="connsiteY8" fmla="*/ 263733 h 274451"/>
                  <a:gd name="connsiteX0" fmla="*/ 0 w 6248397"/>
                  <a:gd name="connsiteY0" fmla="*/ 271352 h 271461"/>
                  <a:gd name="connsiteX1" fmla="*/ 746760 w 6248397"/>
                  <a:gd name="connsiteY1" fmla="*/ 35132 h 271461"/>
                  <a:gd name="connsiteX2" fmla="*/ 1554480 w 6248397"/>
                  <a:gd name="connsiteY2" fmla="*/ 256112 h 271461"/>
                  <a:gd name="connsiteX3" fmla="*/ 2240280 w 6248397"/>
                  <a:gd name="connsiteY3" fmla="*/ 65612 h 271461"/>
                  <a:gd name="connsiteX4" fmla="*/ 3002279 w 6248397"/>
                  <a:gd name="connsiteY4" fmla="*/ 263732 h 271461"/>
                  <a:gd name="connsiteX5" fmla="*/ 3718559 w 6248397"/>
                  <a:gd name="connsiteY5" fmla="*/ 50372 h 271461"/>
                  <a:gd name="connsiteX6" fmla="*/ 4457698 w 6248397"/>
                  <a:gd name="connsiteY6" fmla="*/ 271352 h 271461"/>
                  <a:gd name="connsiteX7" fmla="*/ 5265418 w 6248397"/>
                  <a:gd name="connsiteY7" fmla="*/ 4652 h 271461"/>
                  <a:gd name="connsiteX8" fmla="*/ 6248397 w 6248397"/>
                  <a:gd name="connsiteY8" fmla="*/ 263733 h 271461"/>
                  <a:gd name="connsiteX0" fmla="*/ 0 w 6248397"/>
                  <a:gd name="connsiteY0" fmla="*/ 271352 h 271482"/>
                  <a:gd name="connsiteX1" fmla="*/ 746760 w 6248397"/>
                  <a:gd name="connsiteY1" fmla="*/ 35132 h 271482"/>
                  <a:gd name="connsiteX2" fmla="*/ 1554480 w 6248397"/>
                  <a:gd name="connsiteY2" fmla="*/ 256112 h 271482"/>
                  <a:gd name="connsiteX3" fmla="*/ 2240280 w 6248397"/>
                  <a:gd name="connsiteY3" fmla="*/ 65612 h 271482"/>
                  <a:gd name="connsiteX4" fmla="*/ 3002279 w 6248397"/>
                  <a:gd name="connsiteY4" fmla="*/ 263732 h 271482"/>
                  <a:gd name="connsiteX5" fmla="*/ 3718559 w 6248397"/>
                  <a:gd name="connsiteY5" fmla="*/ 50372 h 271482"/>
                  <a:gd name="connsiteX6" fmla="*/ 4457698 w 6248397"/>
                  <a:gd name="connsiteY6" fmla="*/ 271352 h 271482"/>
                  <a:gd name="connsiteX7" fmla="*/ 5265418 w 6248397"/>
                  <a:gd name="connsiteY7" fmla="*/ 4652 h 271482"/>
                  <a:gd name="connsiteX8" fmla="*/ 6248397 w 6248397"/>
                  <a:gd name="connsiteY8" fmla="*/ 263733 h 271482"/>
                  <a:gd name="connsiteX0" fmla="*/ 0 w 6248397"/>
                  <a:gd name="connsiteY0" fmla="*/ 267309 h 267424"/>
                  <a:gd name="connsiteX1" fmla="*/ 746760 w 6248397"/>
                  <a:gd name="connsiteY1" fmla="*/ 31089 h 267424"/>
                  <a:gd name="connsiteX2" fmla="*/ 1554480 w 6248397"/>
                  <a:gd name="connsiteY2" fmla="*/ 252069 h 267424"/>
                  <a:gd name="connsiteX3" fmla="*/ 2240280 w 6248397"/>
                  <a:gd name="connsiteY3" fmla="*/ 61569 h 267424"/>
                  <a:gd name="connsiteX4" fmla="*/ 3002279 w 6248397"/>
                  <a:gd name="connsiteY4" fmla="*/ 259689 h 267424"/>
                  <a:gd name="connsiteX5" fmla="*/ 3718559 w 6248397"/>
                  <a:gd name="connsiteY5" fmla="*/ 46329 h 267424"/>
                  <a:gd name="connsiteX6" fmla="*/ 4457698 w 6248397"/>
                  <a:gd name="connsiteY6" fmla="*/ 267309 h 267424"/>
                  <a:gd name="connsiteX7" fmla="*/ 5265418 w 6248397"/>
                  <a:gd name="connsiteY7" fmla="*/ 609 h 267424"/>
                  <a:gd name="connsiteX8" fmla="*/ 6248397 w 6248397"/>
                  <a:gd name="connsiteY8" fmla="*/ 259690 h 267424"/>
                  <a:gd name="connsiteX0" fmla="*/ 0 w 6134097"/>
                  <a:gd name="connsiteY0" fmla="*/ 266705 h 274332"/>
                  <a:gd name="connsiteX1" fmla="*/ 746760 w 6134097"/>
                  <a:gd name="connsiteY1" fmla="*/ 30485 h 274332"/>
                  <a:gd name="connsiteX2" fmla="*/ 1554480 w 6134097"/>
                  <a:gd name="connsiteY2" fmla="*/ 251465 h 274332"/>
                  <a:gd name="connsiteX3" fmla="*/ 2240280 w 6134097"/>
                  <a:gd name="connsiteY3" fmla="*/ 60965 h 274332"/>
                  <a:gd name="connsiteX4" fmla="*/ 3002279 w 6134097"/>
                  <a:gd name="connsiteY4" fmla="*/ 259085 h 274332"/>
                  <a:gd name="connsiteX5" fmla="*/ 3718559 w 6134097"/>
                  <a:gd name="connsiteY5" fmla="*/ 45725 h 274332"/>
                  <a:gd name="connsiteX6" fmla="*/ 4457698 w 6134097"/>
                  <a:gd name="connsiteY6" fmla="*/ 266705 h 274332"/>
                  <a:gd name="connsiteX7" fmla="*/ 5265418 w 6134097"/>
                  <a:gd name="connsiteY7" fmla="*/ 5 h 274332"/>
                  <a:gd name="connsiteX8" fmla="*/ 6134097 w 6134097"/>
                  <a:gd name="connsiteY8" fmla="*/ 274326 h 274332"/>
                  <a:gd name="connsiteX0" fmla="*/ 0 w 6134097"/>
                  <a:gd name="connsiteY0" fmla="*/ 236242 h 243870"/>
                  <a:gd name="connsiteX1" fmla="*/ 746760 w 6134097"/>
                  <a:gd name="connsiteY1" fmla="*/ 22 h 243870"/>
                  <a:gd name="connsiteX2" fmla="*/ 1554480 w 6134097"/>
                  <a:gd name="connsiteY2" fmla="*/ 221002 h 243870"/>
                  <a:gd name="connsiteX3" fmla="*/ 2240280 w 6134097"/>
                  <a:gd name="connsiteY3" fmla="*/ 30502 h 243870"/>
                  <a:gd name="connsiteX4" fmla="*/ 3002279 w 6134097"/>
                  <a:gd name="connsiteY4" fmla="*/ 228622 h 243870"/>
                  <a:gd name="connsiteX5" fmla="*/ 3718559 w 6134097"/>
                  <a:gd name="connsiteY5" fmla="*/ 15262 h 243870"/>
                  <a:gd name="connsiteX6" fmla="*/ 4457698 w 6134097"/>
                  <a:gd name="connsiteY6" fmla="*/ 236242 h 243870"/>
                  <a:gd name="connsiteX7" fmla="*/ 5295898 w 6134097"/>
                  <a:gd name="connsiteY7" fmla="*/ 22 h 243870"/>
                  <a:gd name="connsiteX8" fmla="*/ 6134097 w 6134097"/>
                  <a:gd name="connsiteY8" fmla="*/ 243863 h 243870"/>
                  <a:gd name="connsiteX0" fmla="*/ 0 w 6196185"/>
                  <a:gd name="connsiteY0" fmla="*/ 236242 h 256498"/>
                  <a:gd name="connsiteX1" fmla="*/ 746760 w 6196185"/>
                  <a:gd name="connsiteY1" fmla="*/ 22 h 256498"/>
                  <a:gd name="connsiteX2" fmla="*/ 1554480 w 6196185"/>
                  <a:gd name="connsiteY2" fmla="*/ 221002 h 256498"/>
                  <a:gd name="connsiteX3" fmla="*/ 2240280 w 6196185"/>
                  <a:gd name="connsiteY3" fmla="*/ 30502 h 256498"/>
                  <a:gd name="connsiteX4" fmla="*/ 3002279 w 6196185"/>
                  <a:gd name="connsiteY4" fmla="*/ 228622 h 256498"/>
                  <a:gd name="connsiteX5" fmla="*/ 3718559 w 6196185"/>
                  <a:gd name="connsiteY5" fmla="*/ 15262 h 256498"/>
                  <a:gd name="connsiteX6" fmla="*/ 4457698 w 6196185"/>
                  <a:gd name="connsiteY6" fmla="*/ 236242 h 256498"/>
                  <a:gd name="connsiteX7" fmla="*/ 5295898 w 6196185"/>
                  <a:gd name="connsiteY7" fmla="*/ 22 h 256498"/>
                  <a:gd name="connsiteX8" fmla="*/ 6134097 w 6196185"/>
                  <a:gd name="connsiteY8" fmla="*/ 243863 h 256498"/>
                  <a:gd name="connsiteX9" fmla="*/ 6134097 w 6196185"/>
                  <a:gd name="connsiteY9" fmla="*/ 221001 h 256498"/>
                  <a:gd name="connsiteX0" fmla="*/ 0 w 6202721"/>
                  <a:gd name="connsiteY0" fmla="*/ 236242 h 678242"/>
                  <a:gd name="connsiteX1" fmla="*/ 746760 w 6202721"/>
                  <a:gd name="connsiteY1" fmla="*/ 22 h 678242"/>
                  <a:gd name="connsiteX2" fmla="*/ 1554480 w 6202721"/>
                  <a:gd name="connsiteY2" fmla="*/ 221002 h 678242"/>
                  <a:gd name="connsiteX3" fmla="*/ 2240280 w 6202721"/>
                  <a:gd name="connsiteY3" fmla="*/ 30502 h 678242"/>
                  <a:gd name="connsiteX4" fmla="*/ 3002279 w 6202721"/>
                  <a:gd name="connsiteY4" fmla="*/ 228622 h 678242"/>
                  <a:gd name="connsiteX5" fmla="*/ 3718559 w 6202721"/>
                  <a:gd name="connsiteY5" fmla="*/ 15262 h 678242"/>
                  <a:gd name="connsiteX6" fmla="*/ 4457698 w 6202721"/>
                  <a:gd name="connsiteY6" fmla="*/ 236242 h 678242"/>
                  <a:gd name="connsiteX7" fmla="*/ 5295898 w 6202721"/>
                  <a:gd name="connsiteY7" fmla="*/ 22 h 678242"/>
                  <a:gd name="connsiteX8" fmla="*/ 6134097 w 6202721"/>
                  <a:gd name="connsiteY8" fmla="*/ 243863 h 678242"/>
                  <a:gd name="connsiteX9" fmla="*/ 6156957 w 6202721"/>
                  <a:gd name="connsiteY9" fmla="*/ 678201 h 678242"/>
                  <a:gd name="connsiteX0" fmla="*/ 0 w 6202721"/>
                  <a:gd name="connsiteY0" fmla="*/ 236242 h 632528"/>
                  <a:gd name="connsiteX1" fmla="*/ 746760 w 6202721"/>
                  <a:gd name="connsiteY1" fmla="*/ 22 h 632528"/>
                  <a:gd name="connsiteX2" fmla="*/ 1554480 w 6202721"/>
                  <a:gd name="connsiteY2" fmla="*/ 221002 h 632528"/>
                  <a:gd name="connsiteX3" fmla="*/ 2240280 w 6202721"/>
                  <a:gd name="connsiteY3" fmla="*/ 30502 h 632528"/>
                  <a:gd name="connsiteX4" fmla="*/ 3002279 w 6202721"/>
                  <a:gd name="connsiteY4" fmla="*/ 228622 h 632528"/>
                  <a:gd name="connsiteX5" fmla="*/ 3718559 w 6202721"/>
                  <a:gd name="connsiteY5" fmla="*/ 15262 h 632528"/>
                  <a:gd name="connsiteX6" fmla="*/ 4457698 w 6202721"/>
                  <a:gd name="connsiteY6" fmla="*/ 236242 h 632528"/>
                  <a:gd name="connsiteX7" fmla="*/ 5295898 w 6202721"/>
                  <a:gd name="connsiteY7" fmla="*/ 22 h 632528"/>
                  <a:gd name="connsiteX8" fmla="*/ 6134097 w 6202721"/>
                  <a:gd name="connsiteY8" fmla="*/ 243863 h 632528"/>
                  <a:gd name="connsiteX9" fmla="*/ 6156957 w 6202721"/>
                  <a:gd name="connsiteY9" fmla="*/ 632481 h 632528"/>
                  <a:gd name="connsiteX0" fmla="*/ 0 w 6202721"/>
                  <a:gd name="connsiteY0" fmla="*/ 236242 h 661267"/>
                  <a:gd name="connsiteX1" fmla="*/ 746760 w 6202721"/>
                  <a:gd name="connsiteY1" fmla="*/ 22 h 661267"/>
                  <a:gd name="connsiteX2" fmla="*/ 1554480 w 6202721"/>
                  <a:gd name="connsiteY2" fmla="*/ 221002 h 661267"/>
                  <a:gd name="connsiteX3" fmla="*/ 2240280 w 6202721"/>
                  <a:gd name="connsiteY3" fmla="*/ 30502 h 661267"/>
                  <a:gd name="connsiteX4" fmla="*/ 3002279 w 6202721"/>
                  <a:gd name="connsiteY4" fmla="*/ 228622 h 661267"/>
                  <a:gd name="connsiteX5" fmla="*/ 3718559 w 6202721"/>
                  <a:gd name="connsiteY5" fmla="*/ 15262 h 661267"/>
                  <a:gd name="connsiteX6" fmla="*/ 4457698 w 6202721"/>
                  <a:gd name="connsiteY6" fmla="*/ 236242 h 661267"/>
                  <a:gd name="connsiteX7" fmla="*/ 5295898 w 6202721"/>
                  <a:gd name="connsiteY7" fmla="*/ 22 h 661267"/>
                  <a:gd name="connsiteX8" fmla="*/ 6134097 w 6202721"/>
                  <a:gd name="connsiteY8" fmla="*/ 243863 h 661267"/>
                  <a:gd name="connsiteX9" fmla="*/ 6156957 w 6202721"/>
                  <a:gd name="connsiteY9" fmla="*/ 632481 h 661267"/>
                  <a:gd name="connsiteX10" fmla="*/ 6149337 w 6202721"/>
                  <a:gd name="connsiteY10" fmla="*/ 632481 h 661267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2895597 w 6202721"/>
                  <a:gd name="connsiteY11" fmla="*/ 647721 h 663385"/>
                  <a:gd name="connsiteX0" fmla="*/ 0 w 6202721"/>
                  <a:gd name="connsiteY0" fmla="*/ 236242 h 663385"/>
                  <a:gd name="connsiteX1" fmla="*/ 746760 w 6202721"/>
                  <a:gd name="connsiteY1" fmla="*/ 22 h 663385"/>
                  <a:gd name="connsiteX2" fmla="*/ 1554480 w 6202721"/>
                  <a:gd name="connsiteY2" fmla="*/ 221002 h 663385"/>
                  <a:gd name="connsiteX3" fmla="*/ 2240280 w 6202721"/>
                  <a:gd name="connsiteY3" fmla="*/ 30502 h 663385"/>
                  <a:gd name="connsiteX4" fmla="*/ 3002279 w 6202721"/>
                  <a:gd name="connsiteY4" fmla="*/ 228622 h 663385"/>
                  <a:gd name="connsiteX5" fmla="*/ 3718559 w 6202721"/>
                  <a:gd name="connsiteY5" fmla="*/ 15262 h 663385"/>
                  <a:gd name="connsiteX6" fmla="*/ 4457698 w 6202721"/>
                  <a:gd name="connsiteY6" fmla="*/ 236242 h 663385"/>
                  <a:gd name="connsiteX7" fmla="*/ 5295898 w 6202721"/>
                  <a:gd name="connsiteY7" fmla="*/ 22 h 663385"/>
                  <a:gd name="connsiteX8" fmla="*/ 6134097 w 6202721"/>
                  <a:gd name="connsiteY8" fmla="*/ 243863 h 663385"/>
                  <a:gd name="connsiteX9" fmla="*/ 6156957 w 6202721"/>
                  <a:gd name="connsiteY9" fmla="*/ 632481 h 663385"/>
                  <a:gd name="connsiteX10" fmla="*/ 2903217 w 6202721"/>
                  <a:gd name="connsiteY10" fmla="*/ 640101 h 663385"/>
                  <a:gd name="connsiteX11" fmla="*/ 7617 w 6202721"/>
                  <a:gd name="connsiteY11" fmla="*/ 251481 h 663385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0" fmla="*/ 91443 w 6294164"/>
                  <a:gd name="connsiteY0" fmla="*/ 236242 h 861081"/>
                  <a:gd name="connsiteX1" fmla="*/ 838203 w 6294164"/>
                  <a:gd name="connsiteY1" fmla="*/ 22 h 861081"/>
                  <a:gd name="connsiteX2" fmla="*/ 1645923 w 6294164"/>
                  <a:gd name="connsiteY2" fmla="*/ 221002 h 861081"/>
                  <a:gd name="connsiteX3" fmla="*/ 2331723 w 6294164"/>
                  <a:gd name="connsiteY3" fmla="*/ 30502 h 861081"/>
                  <a:gd name="connsiteX4" fmla="*/ 3093722 w 6294164"/>
                  <a:gd name="connsiteY4" fmla="*/ 228622 h 861081"/>
                  <a:gd name="connsiteX5" fmla="*/ 3810002 w 6294164"/>
                  <a:gd name="connsiteY5" fmla="*/ 15262 h 861081"/>
                  <a:gd name="connsiteX6" fmla="*/ 4549141 w 6294164"/>
                  <a:gd name="connsiteY6" fmla="*/ 236242 h 861081"/>
                  <a:gd name="connsiteX7" fmla="*/ 5387341 w 6294164"/>
                  <a:gd name="connsiteY7" fmla="*/ 22 h 861081"/>
                  <a:gd name="connsiteX8" fmla="*/ 6225540 w 6294164"/>
                  <a:gd name="connsiteY8" fmla="*/ 243863 h 861081"/>
                  <a:gd name="connsiteX9" fmla="*/ 6248400 w 6294164"/>
                  <a:gd name="connsiteY9" fmla="*/ 632481 h 861081"/>
                  <a:gd name="connsiteX10" fmla="*/ 2994660 w 6294164"/>
                  <a:gd name="connsiteY10" fmla="*/ 640101 h 861081"/>
                  <a:gd name="connsiteX11" fmla="*/ 0 w 6294164"/>
                  <a:gd name="connsiteY11" fmla="*/ 861081 h 861081"/>
                  <a:gd name="connsiteX12" fmla="*/ 91443 w 6294164"/>
                  <a:gd name="connsiteY12" fmla="*/ 236242 h 86108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71304"/>
                  <a:gd name="connsiteY0" fmla="*/ 236242 h 693441"/>
                  <a:gd name="connsiteX1" fmla="*/ 815343 w 6271304"/>
                  <a:gd name="connsiteY1" fmla="*/ 22 h 693441"/>
                  <a:gd name="connsiteX2" fmla="*/ 1623063 w 6271304"/>
                  <a:gd name="connsiteY2" fmla="*/ 221002 h 693441"/>
                  <a:gd name="connsiteX3" fmla="*/ 2308863 w 6271304"/>
                  <a:gd name="connsiteY3" fmla="*/ 30502 h 693441"/>
                  <a:gd name="connsiteX4" fmla="*/ 3070862 w 6271304"/>
                  <a:gd name="connsiteY4" fmla="*/ 228622 h 693441"/>
                  <a:gd name="connsiteX5" fmla="*/ 3787142 w 6271304"/>
                  <a:gd name="connsiteY5" fmla="*/ 15262 h 693441"/>
                  <a:gd name="connsiteX6" fmla="*/ 4526281 w 6271304"/>
                  <a:gd name="connsiteY6" fmla="*/ 236242 h 693441"/>
                  <a:gd name="connsiteX7" fmla="*/ 5364481 w 6271304"/>
                  <a:gd name="connsiteY7" fmla="*/ 22 h 693441"/>
                  <a:gd name="connsiteX8" fmla="*/ 6202680 w 6271304"/>
                  <a:gd name="connsiteY8" fmla="*/ 243863 h 693441"/>
                  <a:gd name="connsiteX9" fmla="*/ 6225540 w 6271304"/>
                  <a:gd name="connsiteY9" fmla="*/ 632481 h 693441"/>
                  <a:gd name="connsiteX10" fmla="*/ 2971800 w 6271304"/>
                  <a:gd name="connsiteY10" fmla="*/ 640101 h 693441"/>
                  <a:gd name="connsiteX11" fmla="*/ 0 w 6271304"/>
                  <a:gd name="connsiteY11" fmla="*/ 693441 h 693441"/>
                  <a:gd name="connsiteX12" fmla="*/ 68583 w 6271304"/>
                  <a:gd name="connsiteY12" fmla="*/ 236242 h 693441"/>
                  <a:gd name="connsiteX0" fmla="*/ 68583 w 6225541"/>
                  <a:gd name="connsiteY0" fmla="*/ 236242 h 693441"/>
                  <a:gd name="connsiteX1" fmla="*/ 815343 w 6225541"/>
                  <a:gd name="connsiteY1" fmla="*/ 22 h 693441"/>
                  <a:gd name="connsiteX2" fmla="*/ 1623063 w 6225541"/>
                  <a:gd name="connsiteY2" fmla="*/ 221002 h 693441"/>
                  <a:gd name="connsiteX3" fmla="*/ 2308863 w 6225541"/>
                  <a:gd name="connsiteY3" fmla="*/ 30502 h 693441"/>
                  <a:gd name="connsiteX4" fmla="*/ 3070862 w 6225541"/>
                  <a:gd name="connsiteY4" fmla="*/ 228622 h 693441"/>
                  <a:gd name="connsiteX5" fmla="*/ 3787142 w 6225541"/>
                  <a:gd name="connsiteY5" fmla="*/ 15262 h 693441"/>
                  <a:gd name="connsiteX6" fmla="*/ 4526281 w 6225541"/>
                  <a:gd name="connsiteY6" fmla="*/ 236242 h 693441"/>
                  <a:gd name="connsiteX7" fmla="*/ 5364481 w 6225541"/>
                  <a:gd name="connsiteY7" fmla="*/ 22 h 693441"/>
                  <a:gd name="connsiteX8" fmla="*/ 6202680 w 6225541"/>
                  <a:gd name="connsiteY8" fmla="*/ 243863 h 693441"/>
                  <a:gd name="connsiteX9" fmla="*/ 6225540 w 6225541"/>
                  <a:gd name="connsiteY9" fmla="*/ 632481 h 693441"/>
                  <a:gd name="connsiteX10" fmla="*/ 2971800 w 6225541"/>
                  <a:gd name="connsiteY10" fmla="*/ 640101 h 693441"/>
                  <a:gd name="connsiteX11" fmla="*/ 0 w 6225541"/>
                  <a:gd name="connsiteY11" fmla="*/ 693441 h 693441"/>
                  <a:gd name="connsiteX12" fmla="*/ 68583 w 6225541"/>
                  <a:gd name="connsiteY12" fmla="*/ 236242 h 693441"/>
                  <a:gd name="connsiteX0" fmla="*/ 0 w 6156958"/>
                  <a:gd name="connsiteY0" fmla="*/ 236242 h 663385"/>
                  <a:gd name="connsiteX1" fmla="*/ 746760 w 6156958"/>
                  <a:gd name="connsiteY1" fmla="*/ 22 h 663385"/>
                  <a:gd name="connsiteX2" fmla="*/ 1554480 w 6156958"/>
                  <a:gd name="connsiteY2" fmla="*/ 221002 h 663385"/>
                  <a:gd name="connsiteX3" fmla="*/ 2240280 w 6156958"/>
                  <a:gd name="connsiteY3" fmla="*/ 30502 h 663385"/>
                  <a:gd name="connsiteX4" fmla="*/ 3002279 w 6156958"/>
                  <a:gd name="connsiteY4" fmla="*/ 228622 h 663385"/>
                  <a:gd name="connsiteX5" fmla="*/ 3718559 w 6156958"/>
                  <a:gd name="connsiteY5" fmla="*/ 15262 h 663385"/>
                  <a:gd name="connsiteX6" fmla="*/ 4457698 w 6156958"/>
                  <a:gd name="connsiteY6" fmla="*/ 236242 h 663385"/>
                  <a:gd name="connsiteX7" fmla="*/ 5295898 w 6156958"/>
                  <a:gd name="connsiteY7" fmla="*/ 22 h 663385"/>
                  <a:gd name="connsiteX8" fmla="*/ 6134097 w 6156958"/>
                  <a:gd name="connsiteY8" fmla="*/ 243863 h 663385"/>
                  <a:gd name="connsiteX9" fmla="*/ 6156957 w 6156958"/>
                  <a:gd name="connsiteY9" fmla="*/ 632481 h 663385"/>
                  <a:gd name="connsiteX10" fmla="*/ 2903217 w 6156958"/>
                  <a:gd name="connsiteY10" fmla="*/ 640101 h 663385"/>
                  <a:gd name="connsiteX11" fmla="*/ 15237 w 6156958"/>
                  <a:gd name="connsiteY11" fmla="*/ 640101 h 663385"/>
                  <a:gd name="connsiteX12" fmla="*/ 0 w 6156958"/>
                  <a:gd name="connsiteY12" fmla="*/ 236242 h 663385"/>
                  <a:gd name="connsiteX0" fmla="*/ 0 w 6156957"/>
                  <a:gd name="connsiteY0" fmla="*/ 236242 h 685985"/>
                  <a:gd name="connsiteX1" fmla="*/ 746760 w 6156957"/>
                  <a:gd name="connsiteY1" fmla="*/ 22 h 685985"/>
                  <a:gd name="connsiteX2" fmla="*/ 1554480 w 6156957"/>
                  <a:gd name="connsiteY2" fmla="*/ 221002 h 685985"/>
                  <a:gd name="connsiteX3" fmla="*/ 2240280 w 6156957"/>
                  <a:gd name="connsiteY3" fmla="*/ 30502 h 685985"/>
                  <a:gd name="connsiteX4" fmla="*/ 3002279 w 6156957"/>
                  <a:gd name="connsiteY4" fmla="*/ 228622 h 685985"/>
                  <a:gd name="connsiteX5" fmla="*/ 3718559 w 6156957"/>
                  <a:gd name="connsiteY5" fmla="*/ 15262 h 685985"/>
                  <a:gd name="connsiteX6" fmla="*/ 4457698 w 6156957"/>
                  <a:gd name="connsiteY6" fmla="*/ 236242 h 685985"/>
                  <a:gd name="connsiteX7" fmla="*/ 5295898 w 6156957"/>
                  <a:gd name="connsiteY7" fmla="*/ 22 h 685985"/>
                  <a:gd name="connsiteX8" fmla="*/ 6134097 w 6156957"/>
                  <a:gd name="connsiteY8" fmla="*/ 243863 h 685985"/>
                  <a:gd name="connsiteX9" fmla="*/ 6156957 w 6156957"/>
                  <a:gd name="connsiteY9" fmla="*/ 632481 h 685985"/>
                  <a:gd name="connsiteX10" fmla="*/ 15237 w 6156957"/>
                  <a:gd name="connsiteY10" fmla="*/ 640101 h 685985"/>
                  <a:gd name="connsiteX11" fmla="*/ 0 w 6156957"/>
                  <a:gd name="connsiteY11" fmla="*/ 236242 h 685985"/>
                  <a:gd name="connsiteX0" fmla="*/ 3 w 6156960"/>
                  <a:gd name="connsiteY0" fmla="*/ 236242 h 655351"/>
                  <a:gd name="connsiteX1" fmla="*/ 746763 w 6156960"/>
                  <a:gd name="connsiteY1" fmla="*/ 22 h 655351"/>
                  <a:gd name="connsiteX2" fmla="*/ 1554483 w 6156960"/>
                  <a:gd name="connsiteY2" fmla="*/ 221002 h 655351"/>
                  <a:gd name="connsiteX3" fmla="*/ 2240283 w 6156960"/>
                  <a:gd name="connsiteY3" fmla="*/ 30502 h 655351"/>
                  <a:gd name="connsiteX4" fmla="*/ 3002282 w 6156960"/>
                  <a:gd name="connsiteY4" fmla="*/ 228622 h 655351"/>
                  <a:gd name="connsiteX5" fmla="*/ 3718562 w 6156960"/>
                  <a:gd name="connsiteY5" fmla="*/ 15262 h 655351"/>
                  <a:gd name="connsiteX6" fmla="*/ 4457701 w 6156960"/>
                  <a:gd name="connsiteY6" fmla="*/ 236242 h 655351"/>
                  <a:gd name="connsiteX7" fmla="*/ 5295901 w 6156960"/>
                  <a:gd name="connsiteY7" fmla="*/ 22 h 655351"/>
                  <a:gd name="connsiteX8" fmla="*/ 6134100 w 6156960"/>
                  <a:gd name="connsiteY8" fmla="*/ 243863 h 655351"/>
                  <a:gd name="connsiteX9" fmla="*/ 6156960 w 6156960"/>
                  <a:gd name="connsiteY9" fmla="*/ 632481 h 655351"/>
                  <a:gd name="connsiteX10" fmla="*/ 0 w 6156960"/>
                  <a:gd name="connsiteY10" fmla="*/ 541041 h 655351"/>
                  <a:gd name="connsiteX11" fmla="*/ 3 w 6156960"/>
                  <a:gd name="connsiteY11" fmla="*/ 236242 h 655351"/>
                  <a:gd name="connsiteX0" fmla="*/ 3 w 6156960"/>
                  <a:gd name="connsiteY0" fmla="*/ 236242 h 571264"/>
                  <a:gd name="connsiteX1" fmla="*/ 746763 w 6156960"/>
                  <a:gd name="connsiteY1" fmla="*/ 22 h 571264"/>
                  <a:gd name="connsiteX2" fmla="*/ 1554483 w 6156960"/>
                  <a:gd name="connsiteY2" fmla="*/ 221002 h 571264"/>
                  <a:gd name="connsiteX3" fmla="*/ 2240283 w 6156960"/>
                  <a:gd name="connsiteY3" fmla="*/ 30502 h 571264"/>
                  <a:gd name="connsiteX4" fmla="*/ 3002282 w 6156960"/>
                  <a:gd name="connsiteY4" fmla="*/ 228622 h 571264"/>
                  <a:gd name="connsiteX5" fmla="*/ 3718562 w 6156960"/>
                  <a:gd name="connsiteY5" fmla="*/ 15262 h 571264"/>
                  <a:gd name="connsiteX6" fmla="*/ 4457701 w 6156960"/>
                  <a:gd name="connsiteY6" fmla="*/ 236242 h 571264"/>
                  <a:gd name="connsiteX7" fmla="*/ 5295901 w 6156960"/>
                  <a:gd name="connsiteY7" fmla="*/ 22 h 571264"/>
                  <a:gd name="connsiteX8" fmla="*/ 6134100 w 6156960"/>
                  <a:gd name="connsiteY8" fmla="*/ 243863 h 571264"/>
                  <a:gd name="connsiteX9" fmla="*/ 6156960 w 6156960"/>
                  <a:gd name="connsiteY9" fmla="*/ 487701 h 571264"/>
                  <a:gd name="connsiteX10" fmla="*/ 0 w 6156960"/>
                  <a:gd name="connsiteY10" fmla="*/ 541041 h 571264"/>
                  <a:gd name="connsiteX11" fmla="*/ 3 w 6156960"/>
                  <a:gd name="connsiteY11" fmla="*/ 236242 h 571264"/>
                  <a:gd name="connsiteX0" fmla="*/ 3 w 6156960"/>
                  <a:gd name="connsiteY0" fmla="*/ 236242 h 562446"/>
                  <a:gd name="connsiteX1" fmla="*/ 746763 w 6156960"/>
                  <a:gd name="connsiteY1" fmla="*/ 22 h 562446"/>
                  <a:gd name="connsiteX2" fmla="*/ 1554483 w 6156960"/>
                  <a:gd name="connsiteY2" fmla="*/ 221002 h 562446"/>
                  <a:gd name="connsiteX3" fmla="*/ 2240283 w 6156960"/>
                  <a:gd name="connsiteY3" fmla="*/ 30502 h 562446"/>
                  <a:gd name="connsiteX4" fmla="*/ 3002282 w 6156960"/>
                  <a:gd name="connsiteY4" fmla="*/ 228622 h 562446"/>
                  <a:gd name="connsiteX5" fmla="*/ 3718562 w 6156960"/>
                  <a:gd name="connsiteY5" fmla="*/ 15262 h 562446"/>
                  <a:gd name="connsiteX6" fmla="*/ 4457701 w 6156960"/>
                  <a:gd name="connsiteY6" fmla="*/ 236242 h 562446"/>
                  <a:gd name="connsiteX7" fmla="*/ 5295901 w 6156960"/>
                  <a:gd name="connsiteY7" fmla="*/ 22 h 562446"/>
                  <a:gd name="connsiteX8" fmla="*/ 6134100 w 6156960"/>
                  <a:gd name="connsiteY8" fmla="*/ 243863 h 562446"/>
                  <a:gd name="connsiteX9" fmla="*/ 6156960 w 6156960"/>
                  <a:gd name="connsiteY9" fmla="*/ 487701 h 562446"/>
                  <a:gd name="connsiteX10" fmla="*/ 0 w 6156960"/>
                  <a:gd name="connsiteY10" fmla="*/ 541041 h 562446"/>
                  <a:gd name="connsiteX11" fmla="*/ 3 w 6156960"/>
                  <a:gd name="connsiteY11" fmla="*/ 236242 h 562446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3048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18562 w 6156960"/>
                  <a:gd name="connsiteY5" fmla="*/ 152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236226 h 562430"/>
                  <a:gd name="connsiteX1" fmla="*/ 754383 w 6156960"/>
                  <a:gd name="connsiteY1" fmla="*/ 68586 h 562430"/>
                  <a:gd name="connsiteX2" fmla="*/ 1554483 w 6156960"/>
                  <a:gd name="connsiteY2" fmla="*/ 220986 h 562430"/>
                  <a:gd name="connsiteX3" fmla="*/ 2240283 w 6156960"/>
                  <a:gd name="connsiteY3" fmla="*/ 91446 h 562430"/>
                  <a:gd name="connsiteX4" fmla="*/ 3002282 w 6156960"/>
                  <a:gd name="connsiteY4" fmla="*/ 228606 h 562430"/>
                  <a:gd name="connsiteX5" fmla="*/ 3733802 w 6156960"/>
                  <a:gd name="connsiteY5" fmla="*/ 91446 h 562430"/>
                  <a:gd name="connsiteX6" fmla="*/ 4457701 w 6156960"/>
                  <a:gd name="connsiteY6" fmla="*/ 236226 h 562430"/>
                  <a:gd name="connsiteX7" fmla="*/ 5295901 w 6156960"/>
                  <a:gd name="connsiteY7" fmla="*/ 6 h 562430"/>
                  <a:gd name="connsiteX8" fmla="*/ 6134100 w 6156960"/>
                  <a:gd name="connsiteY8" fmla="*/ 243847 h 562430"/>
                  <a:gd name="connsiteX9" fmla="*/ 6156960 w 6156960"/>
                  <a:gd name="connsiteY9" fmla="*/ 487685 h 562430"/>
                  <a:gd name="connsiteX10" fmla="*/ 0 w 6156960"/>
                  <a:gd name="connsiteY10" fmla="*/ 541025 h 562430"/>
                  <a:gd name="connsiteX11" fmla="*/ 3 w 6156960"/>
                  <a:gd name="connsiteY11" fmla="*/ 236226 h 562430"/>
                  <a:gd name="connsiteX0" fmla="*/ 3 w 6156960"/>
                  <a:gd name="connsiteY0" fmla="*/ 167672 h 493876"/>
                  <a:gd name="connsiteX1" fmla="*/ 754383 w 6156960"/>
                  <a:gd name="connsiteY1" fmla="*/ 32 h 493876"/>
                  <a:gd name="connsiteX2" fmla="*/ 1554483 w 6156960"/>
                  <a:gd name="connsiteY2" fmla="*/ 152432 h 493876"/>
                  <a:gd name="connsiteX3" fmla="*/ 2240283 w 6156960"/>
                  <a:gd name="connsiteY3" fmla="*/ 22892 h 493876"/>
                  <a:gd name="connsiteX4" fmla="*/ 3002282 w 6156960"/>
                  <a:gd name="connsiteY4" fmla="*/ 160052 h 493876"/>
                  <a:gd name="connsiteX5" fmla="*/ 3733802 w 6156960"/>
                  <a:gd name="connsiteY5" fmla="*/ 22892 h 493876"/>
                  <a:gd name="connsiteX6" fmla="*/ 4457701 w 6156960"/>
                  <a:gd name="connsiteY6" fmla="*/ 167672 h 493876"/>
                  <a:gd name="connsiteX7" fmla="*/ 5334001 w 6156960"/>
                  <a:gd name="connsiteY7" fmla="*/ 15272 h 493876"/>
                  <a:gd name="connsiteX8" fmla="*/ 6134100 w 6156960"/>
                  <a:gd name="connsiteY8" fmla="*/ 175293 h 493876"/>
                  <a:gd name="connsiteX9" fmla="*/ 6156960 w 6156960"/>
                  <a:gd name="connsiteY9" fmla="*/ 419131 h 493876"/>
                  <a:gd name="connsiteX10" fmla="*/ 0 w 6156960"/>
                  <a:gd name="connsiteY10" fmla="*/ 472471 h 493876"/>
                  <a:gd name="connsiteX11" fmla="*/ 3 w 6156960"/>
                  <a:gd name="connsiteY11" fmla="*/ 167672 h 493876"/>
                  <a:gd name="connsiteX0" fmla="*/ 3 w 6161894"/>
                  <a:gd name="connsiteY0" fmla="*/ 167672 h 493876"/>
                  <a:gd name="connsiteX1" fmla="*/ 754383 w 6161894"/>
                  <a:gd name="connsiteY1" fmla="*/ 32 h 493876"/>
                  <a:gd name="connsiteX2" fmla="*/ 1554483 w 6161894"/>
                  <a:gd name="connsiteY2" fmla="*/ 152432 h 493876"/>
                  <a:gd name="connsiteX3" fmla="*/ 2240283 w 6161894"/>
                  <a:gd name="connsiteY3" fmla="*/ 22892 h 493876"/>
                  <a:gd name="connsiteX4" fmla="*/ 3002282 w 6161894"/>
                  <a:gd name="connsiteY4" fmla="*/ 160052 h 493876"/>
                  <a:gd name="connsiteX5" fmla="*/ 3733802 w 6161894"/>
                  <a:gd name="connsiteY5" fmla="*/ 22892 h 493876"/>
                  <a:gd name="connsiteX6" fmla="*/ 4457701 w 6161894"/>
                  <a:gd name="connsiteY6" fmla="*/ 167672 h 493876"/>
                  <a:gd name="connsiteX7" fmla="*/ 5334001 w 6161894"/>
                  <a:gd name="connsiteY7" fmla="*/ 15272 h 493876"/>
                  <a:gd name="connsiteX8" fmla="*/ 6157519 w 6161894"/>
                  <a:gd name="connsiteY8" fmla="*/ 175293 h 493876"/>
                  <a:gd name="connsiteX9" fmla="*/ 6156960 w 6161894"/>
                  <a:gd name="connsiteY9" fmla="*/ 419131 h 493876"/>
                  <a:gd name="connsiteX10" fmla="*/ 0 w 6161894"/>
                  <a:gd name="connsiteY10" fmla="*/ 472471 h 493876"/>
                  <a:gd name="connsiteX11" fmla="*/ 3 w 6161894"/>
                  <a:gd name="connsiteY11" fmla="*/ 167672 h 493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61894" h="493876">
                    <a:moveTo>
                      <a:pt x="3" y="167672"/>
                    </a:moveTo>
                    <a:cubicBezTo>
                      <a:pt x="248923" y="88932"/>
                      <a:pt x="495303" y="2572"/>
                      <a:pt x="754383" y="32"/>
                    </a:cubicBezTo>
                    <a:cubicBezTo>
                      <a:pt x="1013463" y="-2508"/>
                      <a:pt x="1306833" y="148622"/>
                      <a:pt x="1554483" y="152432"/>
                    </a:cubicBezTo>
                    <a:cubicBezTo>
                      <a:pt x="1802133" y="156242"/>
                      <a:pt x="1971043" y="25432"/>
                      <a:pt x="2240283" y="22892"/>
                    </a:cubicBezTo>
                    <a:cubicBezTo>
                      <a:pt x="2509523" y="20352"/>
                      <a:pt x="2753362" y="160052"/>
                      <a:pt x="3002282" y="160052"/>
                    </a:cubicBezTo>
                    <a:cubicBezTo>
                      <a:pt x="3251202" y="160052"/>
                      <a:pt x="3486152" y="33052"/>
                      <a:pt x="3733802" y="22892"/>
                    </a:cubicBezTo>
                    <a:cubicBezTo>
                      <a:pt x="3981452" y="12732"/>
                      <a:pt x="4191001" y="168942"/>
                      <a:pt x="4457701" y="167672"/>
                    </a:cubicBezTo>
                    <a:cubicBezTo>
                      <a:pt x="4724401" y="166402"/>
                      <a:pt x="5050698" y="14002"/>
                      <a:pt x="5334001" y="15272"/>
                    </a:cubicBezTo>
                    <a:cubicBezTo>
                      <a:pt x="5617304" y="16542"/>
                      <a:pt x="6157519" y="176880"/>
                      <a:pt x="6157519" y="175293"/>
                    </a:cubicBezTo>
                    <a:cubicBezTo>
                      <a:pt x="6167679" y="334043"/>
                      <a:pt x="6156960" y="423894"/>
                      <a:pt x="6156960" y="419131"/>
                    </a:cubicBezTo>
                    <a:cubicBezTo>
                      <a:pt x="5160010" y="431831"/>
                      <a:pt x="1026160" y="538511"/>
                      <a:pt x="0" y="472471"/>
                    </a:cubicBezTo>
                    <a:cubicBezTo>
                      <a:pt x="1" y="370871"/>
                      <a:pt x="2" y="269272"/>
                      <a:pt x="3" y="1676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DC30F4D-FD80-4C58-8267-CEE852DB79F1}"/>
                </a:ext>
              </a:extLst>
            </p:cNvPr>
            <p:cNvSpPr/>
            <p:nvPr/>
          </p:nvSpPr>
          <p:spPr>
            <a:xfrm>
              <a:off x="4588852" y="4364028"/>
              <a:ext cx="1605883" cy="1605883"/>
            </a:xfrm>
            <a:prstGeom prst="ellipse">
              <a:avLst/>
            </a:prstGeom>
            <a:solidFill>
              <a:srgbClr val="DDDDDD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BE0E9EF-95C4-429F-9BE8-66FCFE2AFA55}"/>
              </a:ext>
            </a:extLst>
          </p:cNvPr>
          <p:cNvGrpSpPr/>
          <p:nvPr/>
        </p:nvGrpSpPr>
        <p:grpSpPr>
          <a:xfrm>
            <a:off x="7381839" y="2569089"/>
            <a:ext cx="389298" cy="3497163"/>
            <a:chOff x="7305639" y="2569089"/>
            <a:chExt cx="389298" cy="34971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8211246-D35E-4AAF-AB04-D4D6ECE86569}"/>
                </a:ext>
              </a:extLst>
            </p:cNvPr>
            <p:cNvSpPr/>
            <p:nvPr/>
          </p:nvSpPr>
          <p:spPr>
            <a:xfrm rot="10800000">
              <a:off x="7305640" y="2590800"/>
              <a:ext cx="389297" cy="3475452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300372-0AF2-4493-A67B-D4EF9F2836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5639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88BF78-144F-48F4-A16F-A51B85445850}"/>
                </a:ext>
              </a:extLst>
            </p:cNvPr>
            <p:cNvCxnSpPr>
              <a:cxnSpLocks/>
            </p:cNvCxnSpPr>
            <p:nvPr/>
          </p:nvCxnSpPr>
          <p:spPr>
            <a:xfrm>
              <a:off x="7305639" y="2569089"/>
              <a:ext cx="389298" cy="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2C09488-A84A-4B1F-9029-8FBA5A7349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4937" y="2569089"/>
              <a:ext cx="0" cy="3407355"/>
            </a:xfrm>
            <a:prstGeom prst="line">
              <a:avLst/>
            </a:prstGeom>
            <a:ln w="76200" cap="sq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0DCFB5-0FDE-4B87-81B7-08583006A7FC}"/>
              </a:ext>
            </a:extLst>
          </p:cNvPr>
          <p:cNvCxnSpPr>
            <a:cxnSpLocks/>
          </p:cNvCxnSpPr>
          <p:nvPr/>
        </p:nvCxnSpPr>
        <p:spPr>
          <a:xfrm>
            <a:off x="2589559" y="3569967"/>
            <a:ext cx="2584639" cy="683226"/>
          </a:xfrm>
          <a:prstGeom prst="line">
            <a:avLst/>
          </a:prstGeom>
          <a:ln w="571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A4B776B-85C8-4C42-92DB-D58BA5381AE7}"/>
              </a:ext>
            </a:extLst>
          </p:cNvPr>
          <p:cNvCxnSpPr>
            <a:cxnSpLocks/>
          </p:cNvCxnSpPr>
          <p:nvPr/>
        </p:nvCxnSpPr>
        <p:spPr>
          <a:xfrm flipV="1">
            <a:off x="5306990" y="2271454"/>
            <a:ext cx="2201815" cy="1926734"/>
          </a:xfrm>
          <a:prstGeom prst="line">
            <a:avLst/>
          </a:prstGeom>
          <a:ln w="571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4E3A5A1-5FFC-4322-8C7F-4A5F59D70DA9}"/>
              </a:ext>
            </a:extLst>
          </p:cNvPr>
          <p:cNvCxnSpPr>
            <a:cxnSpLocks/>
            <a:stCxn id="57" idx="2"/>
          </p:cNvCxnSpPr>
          <p:nvPr/>
        </p:nvCxnSpPr>
        <p:spPr>
          <a:xfrm flipH="1" flipV="1">
            <a:off x="7618815" y="2271455"/>
            <a:ext cx="1910468" cy="843616"/>
          </a:xfrm>
          <a:prstGeom prst="line">
            <a:avLst/>
          </a:prstGeom>
          <a:ln w="571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93D539DF-86D2-4F0F-AEBE-C36A3B06EE43}"/>
              </a:ext>
            </a:extLst>
          </p:cNvPr>
          <p:cNvSpPr/>
          <p:nvPr/>
        </p:nvSpPr>
        <p:spPr>
          <a:xfrm>
            <a:off x="9529283" y="3037283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6A7DB6F5-1ABA-41D7-A86E-92582540C6D6}"/>
              </a:ext>
            </a:extLst>
          </p:cNvPr>
          <p:cNvSpPr/>
          <p:nvPr/>
        </p:nvSpPr>
        <p:spPr>
          <a:xfrm>
            <a:off x="2433984" y="3492179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2084E2B-3E75-4B20-8155-99DD495BDAD1}"/>
              </a:ext>
            </a:extLst>
          </p:cNvPr>
          <p:cNvSpPr/>
          <p:nvPr/>
        </p:nvSpPr>
        <p:spPr>
          <a:xfrm>
            <a:off x="7486022" y="2138661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98AE448-3D8C-42D0-9E36-960C08AAB797}"/>
              </a:ext>
            </a:extLst>
          </p:cNvPr>
          <p:cNvSpPr/>
          <p:nvPr/>
        </p:nvSpPr>
        <p:spPr>
          <a:xfrm>
            <a:off x="5174198" y="4175405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57AF092-4460-4740-B430-ED55F5B0FF3F}"/>
              </a:ext>
            </a:extLst>
          </p:cNvPr>
          <p:cNvSpPr/>
          <p:nvPr/>
        </p:nvSpPr>
        <p:spPr>
          <a:xfrm>
            <a:off x="5174197" y="4172951"/>
            <a:ext cx="155575" cy="155575"/>
          </a:xfrm>
          <a:prstGeom prst="ellipse">
            <a:avLst/>
          </a:prstGeom>
          <a:solidFill>
            <a:srgbClr val="FFCC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21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Calibri"/>
        <a:ea typeface="Yu Gothic"/>
        <a:cs typeface=""/>
      </a:majorFont>
      <a:minorFont>
        <a:latin typeface="Calibri"/>
        <a:ea typeface="Yu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19687</TotalTime>
  <Words>4096</Words>
  <Application>Microsoft Office PowerPoint</Application>
  <PresentationFormat>Widescreen</PresentationFormat>
  <Paragraphs>498</Paragraphs>
  <Slides>86</Slides>
  <Notes>83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Yu Gothic</vt:lpstr>
      <vt:lpstr>Arial</vt:lpstr>
      <vt:lpstr>Calibri</vt:lpstr>
      <vt:lpstr>Cambria Math</vt:lpstr>
      <vt:lpstr>Office Theme</vt:lpstr>
      <vt:lpstr>Fusing State Spaces for Markov Chain Monte Carlo Rendering</vt:lpstr>
      <vt:lpstr>Monte Carlo (MC) rendering</vt:lpstr>
      <vt:lpstr>Markov chain Monte Carlo (MCMC) rendering</vt:lpstr>
      <vt:lpstr>Markov chain Monte Carlo (MCMC) rendering</vt:lpstr>
      <vt:lpstr>Markov chain Monte Carlo (MCMC) rendering</vt:lpstr>
      <vt:lpstr>Markov chain Monte Carlo (MCMC) rendering</vt:lpstr>
      <vt:lpstr>Efficiency of MCMC rendering</vt:lpstr>
      <vt:lpstr>Efficiency of MCMC rendering</vt:lpstr>
      <vt:lpstr>Efficiency of MCMC rendering</vt:lpstr>
      <vt:lpstr>Efficiency of MCMC rendering</vt:lpstr>
      <vt:lpstr>Efficiency of MCMC rendering</vt:lpstr>
      <vt:lpstr>PowerPoint Presentation</vt:lpstr>
      <vt:lpstr>State spaces for MCMC rendering</vt:lpstr>
      <vt:lpstr>Path space</vt:lpstr>
      <vt:lpstr>Mutation in path space</vt:lpstr>
      <vt:lpstr>Mutation in path space</vt:lpstr>
      <vt:lpstr>Primary sample space</vt:lpstr>
      <vt:lpstr>Primary sample space</vt:lpstr>
      <vt:lpstr>Primary sample space</vt:lpstr>
      <vt:lpstr>Mutation in primary sample space</vt:lpstr>
      <vt:lpstr>Existing mutation techniques</vt:lpstr>
      <vt:lpstr>Existing mutation techniques</vt:lpstr>
      <vt:lpstr>Contribution</vt:lpstr>
      <vt:lpstr>Path sampler</vt:lpstr>
      <vt:lpstr>Path sampler</vt:lpstr>
      <vt:lpstr>Path sampler</vt:lpstr>
      <vt:lpstr>Path sampler</vt:lpstr>
      <vt:lpstr>Path sampler</vt:lpstr>
      <vt:lpstr>Path sampler</vt:lpstr>
      <vt:lpstr>Path sampler</vt:lpstr>
      <vt:lpstr>Inverse path sampler</vt:lpstr>
      <vt:lpstr>Inverse path sampler</vt:lpstr>
      <vt:lpstr>Inverse path sampler</vt:lpstr>
      <vt:lpstr>Inverse path sampler</vt:lpstr>
      <vt:lpstr>Inverse path sampler</vt:lpstr>
      <vt:lpstr>Inverse path sampler</vt:lpstr>
      <vt:lpstr>Inverse path sampler</vt:lpstr>
      <vt:lpstr>Handling non-invertibility</vt:lpstr>
      <vt:lpstr>Fusing mutations</vt:lpstr>
      <vt:lpstr>Fusing mutations</vt:lpstr>
      <vt:lpstr>Primary sample space mutations</vt:lpstr>
      <vt:lpstr>Path space mutations</vt:lpstr>
      <vt:lpstr>Path space mutations</vt:lpstr>
      <vt:lpstr>Path space mutations</vt:lpstr>
      <vt:lpstr>Path space mutations</vt:lpstr>
      <vt:lpstr>Path space mutations</vt:lpstr>
      <vt:lpstr>Path space mutations</vt:lpstr>
      <vt:lpstr>Path space mutations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Conclusion</vt:lpstr>
      <vt:lpstr>PowerPoint Presentation</vt:lpstr>
      <vt:lpstr>PowerPoint Presentation</vt:lpstr>
      <vt:lpstr>Supplemental slides</vt:lpstr>
      <vt:lpstr>Actual state space</vt:lpstr>
      <vt:lpstr>Actual state space</vt:lpstr>
      <vt:lpstr>Actual state space</vt:lpstr>
      <vt:lpstr>Actual state space</vt:lpstr>
      <vt:lpstr>Actual state space</vt:lpstr>
      <vt:lpstr>Actual state space</vt:lpstr>
      <vt:lpstr>Actual state space</vt:lpstr>
      <vt:lpstr>Actual state space</vt:lpstr>
      <vt:lpstr>Actual state space</vt:lpstr>
      <vt:lpstr>Actual state 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perim</dc:creator>
  <cp:lastModifiedBy>perim</cp:lastModifiedBy>
  <cp:revision>448</cp:revision>
  <dcterms:created xsi:type="dcterms:W3CDTF">2017-07-14T10:53:38Z</dcterms:created>
  <dcterms:modified xsi:type="dcterms:W3CDTF">2017-08-23T22:48:54Z</dcterms:modified>
</cp:coreProperties>
</file>